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1.xml" ContentType="application/vnd.openxmlformats-officedocument.drawingml.chart+xml"/>
  <Override PartName="/ppt/charts/style7.xml" ContentType="application/vnd.ms-office.chartstyle+xml"/>
  <Override PartName="/ppt/charts/colors7.xml" ContentType="application/vnd.ms-office.chartcolorstyle+xml"/>
  <Override PartName="/ppt/charts/chart12.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4.xml" ContentType="application/vnd.openxmlformats-officedocument.presentationml.notesSlide+xml"/>
  <Override PartName="/ppt/charts/chart13.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1.xml" ContentType="application/vnd.openxmlformats-officedocument.drawingml.chartshape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4"/>
  </p:sldMasterIdLst>
  <p:notesMasterIdLst>
    <p:notesMasterId r:id="rId21"/>
  </p:notesMasterIdLst>
  <p:sldIdLst>
    <p:sldId id="262" r:id="rId5"/>
    <p:sldId id="256" r:id="rId6"/>
    <p:sldId id="268" r:id="rId7"/>
    <p:sldId id="257" r:id="rId8"/>
    <p:sldId id="258" r:id="rId9"/>
    <p:sldId id="271" r:id="rId10"/>
    <p:sldId id="274" r:id="rId11"/>
    <p:sldId id="269" r:id="rId12"/>
    <p:sldId id="260" r:id="rId13"/>
    <p:sldId id="265" r:id="rId14"/>
    <p:sldId id="270" r:id="rId15"/>
    <p:sldId id="273" r:id="rId16"/>
    <p:sldId id="259" r:id="rId17"/>
    <p:sldId id="266" r:id="rId18"/>
    <p:sldId id="267" r:id="rId19"/>
    <p:sldId id="261" r:id="rId20"/>
  </p:sldIdLst>
  <p:sldSz cx="12192000" cy="6858000"/>
  <p:notesSz cx="6858000" cy="9144000"/>
  <p:defaultTex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A8FE9E7-5366-BD3B-66CA-AB2D745054A4}" name="Miko Niinemäe | Arco Vara" initials="MN|AV" userId="S::miko.niinemae@arcovara.com::939f039b-ce3a-479b-a5ad-85e80707bd4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1114"/>
    <a:srgbClr val="DC1616"/>
    <a:srgbClr val="C21114"/>
    <a:srgbClr val="A6A6A6"/>
    <a:srgbClr val="D9D9D9"/>
    <a:srgbClr val="908B8B"/>
    <a:srgbClr val="FF9999"/>
    <a:srgbClr val="FF7C80"/>
    <a:srgbClr val="FFFFFF"/>
    <a:srgbClr val="EBA0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E6570C-2503-452A-A198-C687CBCB1F16}" v="39" vWet="43" dt="2023-10-23T10:14:53.980"/>
    <p1510:client id="{2ADFBB75-E9E5-4FF7-B362-C13281A3A704}" v="1452" dt="2023-10-23T10:15:05.432"/>
    <p1510:client id="{3DFCF3C3-7EEE-6649-802E-E76248E2A784}" v="30" vWet="32" dt="2023-10-23T08:51:31.3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cSldViewPr>
  </p:slide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ko Niinemäe | Arco Vara" userId="939f039b-ce3a-479b-a5ad-85e80707bd41" providerId="ADAL" clId="{45531F1F-7CA4-4975-BA66-FD15B627F665}"/>
    <pc:docChg chg="modSld">
      <pc:chgData name="Miko Niinemäe | Arco Vara" userId="939f039b-ce3a-479b-a5ad-85e80707bd41" providerId="ADAL" clId="{45531F1F-7CA4-4975-BA66-FD15B627F665}" dt="2023-07-04T10:59:23.985" v="12" actId="2085"/>
      <pc:docMkLst>
        <pc:docMk/>
      </pc:docMkLst>
      <pc:sldChg chg="modSp mod">
        <pc:chgData name="Miko Niinemäe | Arco Vara" userId="939f039b-ce3a-479b-a5ad-85e80707bd41" providerId="ADAL" clId="{45531F1F-7CA4-4975-BA66-FD15B627F665}" dt="2023-07-04T10:58:37.911" v="4" actId="2085"/>
        <pc:sldMkLst>
          <pc:docMk/>
          <pc:sldMk cId="1506207897" sldId="258"/>
        </pc:sldMkLst>
        <pc:spChg chg="mod">
          <ac:chgData name="Miko Niinemäe | Arco Vara" userId="939f039b-ce3a-479b-a5ad-85e80707bd41" providerId="ADAL" clId="{45531F1F-7CA4-4975-BA66-FD15B627F665}" dt="2023-07-04T10:58:37.911" v="4" actId="2085"/>
          <ac:spMkLst>
            <pc:docMk/>
            <pc:sldMk cId="1506207897" sldId="258"/>
            <ac:spMk id="11" creationId="{A78ACF46-0718-2264-67EC-2A0B46640D1D}"/>
          </ac:spMkLst>
        </pc:spChg>
      </pc:sldChg>
      <pc:sldChg chg="modSp mod">
        <pc:chgData name="Miko Niinemäe | Arco Vara" userId="939f039b-ce3a-479b-a5ad-85e80707bd41" providerId="ADAL" clId="{45531F1F-7CA4-4975-BA66-FD15B627F665}" dt="2023-07-04T10:58:53.269" v="6" actId="2085"/>
        <pc:sldMkLst>
          <pc:docMk/>
          <pc:sldMk cId="4280504304" sldId="260"/>
        </pc:sldMkLst>
        <pc:spChg chg="mod">
          <ac:chgData name="Miko Niinemäe | Arco Vara" userId="939f039b-ce3a-479b-a5ad-85e80707bd41" providerId="ADAL" clId="{45531F1F-7CA4-4975-BA66-FD15B627F665}" dt="2023-07-04T10:58:53.269" v="6" actId="2085"/>
          <ac:spMkLst>
            <pc:docMk/>
            <pc:sldMk cId="4280504304" sldId="260"/>
            <ac:spMk id="11" creationId="{A78ACF46-0718-2264-67EC-2A0B46640D1D}"/>
          </ac:spMkLst>
        </pc:spChg>
      </pc:sldChg>
      <pc:sldChg chg="modSp mod">
        <pc:chgData name="Miko Niinemäe | Arco Vara" userId="939f039b-ce3a-479b-a5ad-85e80707bd41" providerId="ADAL" clId="{45531F1F-7CA4-4975-BA66-FD15B627F665}" dt="2023-07-04T10:59:01.528" v="8" actId="2085"/>
        <pc:sldMkLst>
          <pc:docMk/>
          <pc:sldMk cId="1186559032" sldId="265"/>
        </pc:sldMkLst>
        <pc:spChg chg="mod">
          <ac:chgData name="Miko Niinemäe | Arco Vara" userId="939f039b-ce3a-479b-a5ad-85e80707bd41" providerId="ADAL" clId="{45531F1F-7CA4-4975-BA66-FD15B627F665}" dt="2023-07-04T10:59:01.528" v="8" actId="2085"/>
          <ac:spMkLst>
            <pc:docMk/>
            <pc:sldMk cId="1186559032" sldId="265"/>
            <ac:spMk id="11" creationId="{A78ACF46-0718-2264-67EC-2A0B46640D1D}"/>
          </ac:spMkLst>
        </pc:spChg>
      </pc:sldChg>
      <pc:sldChg chg="modSp mod">
        <pc:chgData name="Miko Niinemäe | Arco Vara" userId="939f039b-ce3a-479b-a5ad-85e80707bd41" providerId="ADAL" clId="{45531F1F-7CA4-4975-BA66-FD15B627F665}" dt="2023-07-04T10:59:09.178" v="10" actId="2085"/>
        <pc:sldMkLst>
          <pc:docMk/>
          <pc:sldMk cId="1187129198" sldId="266"/>
        </pc:sldMkLst>
        <pc:spChg chg="mod">
          <ac:chgData name="Miko Niinemäe | Arco Vara" userId="939f039b-ce3a-479b-a5ad-85e80707bd41" providerId="ADAL" clId="{45531F1F-7CA4-4975-BA66-FD15B627F665}" dt="2023-07-04T10:59:09.178" v="10" actId="2085"/>
          <ac:spMkLst>
            <pc:docMk/>
            <pc:sldMk cId="1187129198" sldId="266"/>
            <ac:spMk id="11" creationId="{A78ACF46-0718-2264-67EC-2A0B46640D1D}"/>
          </ac:spMkLst>
        </pc:spChg>
      </pc:sldChg>
      <pc:sldChg chg="modSp mod">
        <pc:chgData name="Miko Niinemäe | Arco Vara" userId="939f039b-ce3a-479b-a5ad-85e80707bd41" providerId="ADAL" clId="{45531F1F-7CA4-4975-BA66-FD15B627F665}" dt="2023-07-04T10:59:23.985" v="12" actId="2085"/>
        <pc:sldMkLst>
          <pc:docMk/>
          <pc:sldMk cId="1794836748" sldId="267"/>
        </pc:sldMkLst>
        <pc:spChg chg="mod">
          <ac:chgData name="Miko Niinemäe | Arco Vara" userId="939f039b-ce3a-479b-a5ad-85e80707bd41" providerId="ADAL" clId="{45531F1F-7CA4-4975-BA66-FD15B627F665}" dt="2023-07-04T10:59:23.985" v="12" actId="2085"/>
          <ac:spMkLst>
            <pc:docMk/>
            <pc:sldMk cId="1794836748" sldId="267"/>
            <ac:spMk id="11" creationId="{A78ACF46-0718-2264-67EC-2A0B46640D1D}"/>
          </ac:spMkLst>
        </pc:spChg>
      </pc:sldChg>
      <pc:sldChg chg="modSp mod">
        <pc:chgData name="Miko Niinemäe | Arco Vara" userId="939f039b-ce3a-479b-a5ad-85e80707bd41" providerId="ADAL" clId="{45531F1F-7CA4-4975-BA66-FD15B627F665}" dt="2023-07-04T10:58:26.863" v="2" actId="2085"/>
        <pc:sldMkLst>
          <pc:docMk/>
          <pc:sldMk cId="1766875215" sldId="268"/>
        </pc:sldMkLst>
        <pc:spChg chg="mod">
          <ac:chgData name="Miko Niinemäe | Arco Vara" userId="939f039b-ce3a-479b-a5ad-85e80707bd41" providerId="ADAL" clId="{45531F1F-7CA4-4975-BA66-FD15B627F665}" dt="2023-07-04T10:58:26.863" v="2" actId="2085"/>
          <ac:spMkLst>
            <pc:docMk/>
            <pc:sldMk cId="1766875215" sldId="268"/>
            <ac:spMk id="28" creationId="{95EF0474-5DCB-A788-8D96-F27943003552}"/>
          </ac:spMkLst>
        </pc:spChg>
      </pc:sldChg>
      <pc:sldChg chg="modSp mod">
        <pc:chgData name="Miko Niinemäe | Arco Vara" userId="939f039b-ce3a-479b-a5ad-85e80707bd41" providerId="ADAL" clId="{45531F1F-7CA4-4975-BA66-FD15B627F665}" dt="2023-07-04T10:58:18.337" v="1" actId="2085"/>
        <pc:sldMkLst>
          <pc:docMk/>
          <pc:sldMk cId="3623991112" sldId="269"/>
        </pc:sldMkLst>
        <pc:spChg chg="mod">
          <ac:chgData name="Miko Niinemäe | Arco Vara" userId="939f039b-ce3a-479b-a5ad-85e80707bd41" providerId="ADAL" clId="{45531F1F-7CA4-4975-BA66-FD15B627F665}" dt="2023-07-04T10:58:18.337" v="1" actId="2085"/>
          <ac:spMkLst>
            <pc:docMk/>
            <pc:sldMk cId="3623991112" sldId="269"/>
            <ac:spMk id="28" creationId="{95EF0474-5DCB-A788-8D96-F27943003552}"/>
          </ac:spMkLst>
        </pc:spChg>
      </pc:sldChg>
      <pc:sldChg chg="modSp mod">
        <pc:chgData name="Miko Niinemäe | Arco Vara" userId="939f039b-ce3a-479b-a5ad-85e80707bd41" providerId="ADAL" clId="{45531F1F-7CA4-4975-BA66-FD15B627F665}" dt="2023-07-04T10:58:08.824" v="0" actId="2085"/>
        <pc:sldMkLst>
          <pc:docMk/>
          <pc:sldMk cId="2616616360" sldId="270"/>
        </pc:sldMkLst>
        <pc:spChg chg="mod">
          <ac:chgData name="Miko Niinemäe | Arco Vara" userId="939f039b-ce3a-479b-a5ad-85e80707bd41" providerId="ADAL" clId="{45531F1F-7CA4-4975-BA66-FD15B627F665}" dt="2023-07-04T10:58:08.824" v="0" actId="2085"/>
          <ac:spMkLst>
            <pc:docMk/>
            <pc:sldMk cId="2616616360" sldId="270"/>
            <ac:spMk id="28" creationId="{95EF0474-5DCB-A788-8D96-F27943003552}"/>
          </ac:spMkLst>
        </pc:spChg>
      </pc:sldChg>
    </pc:docChg>
  </pc:docChgLst>
  <pc:docChgLst>
    <pc:chgData name="Mariann Vendt | Arco Vara" userId="2c4d0b5f-0b21-4918-8e9b-08a3a89805fb" providerId="ADAL" clId="{3DFCF3C3-7EEE-6649-802E-E76248E2A784}"/>
    <pc:docChg chg="custSel modSld">
      <pc:chgData name="Mariann Vendt | Arco Vara" userId="2c4d0b5f-0b21-4918-8e9b-08a3a89805fb" providerId="ADAL" clId="{3DFCF3C3-7EEE-6649-802E-E76248E2A784}" dt="2023-10-23T07:30:07.778" v="32" actId="14100"/>
      <pc:docMkLst>
        <pc:docMk/>
      </pc:docMkLst>
      <pc:sldChg chg="addSp delSp modSp mod">
        <pc:chgData name="Mariann Vendt | Arco Vara" userId="2c4d0b5f-0b21-4918-8e9b-08a3a89805fb" providerId="ADAL" clId="{3DFCF3C3-7EEE-6649-802E-E76248E2A784}" dt="2023-10-23T07:30:07.778" v="32" actId="14100"/>
        <pc:sldMkLst>
          <pc:docMk/>
          <pc:sldMk cId="1766875215" sldId="268"/>
        </pc:sldMkLst>
        <pc:picChg chg="del mod">
          <ac:chgData name="Mariann Vendt | Arco Vara" userId="2c4d0b5f-0b21-4918-8e9b-08a3a89805fb" providerId="ADAL" clId="{3DFCF3C3-7EEE-6649-802E-E76248E2A784}" dt="2023-10-23T07:28:44.142" v="15" actId="478"/>
          <ac:picMkLst>
            <pc:docMk/>
            <pc:sldMk cId="1766875215" sldId="268"/>
            <ac:picMk id="7" creationId="{C3608043-C95B-8B13-7EF1-31C562EC0907}"/>
          </ac:picMkLst>
        </pc:picChg>
        <pc:picChg chg="add del mod">
          <ac:chgData name="Mariann Vendt | Arco Vara" userId="2c4d0b5f-0b21-4918-8e9b-08a3a89805fb" providerId="ADAL" clId="{3DFCF3C3-7EEE-6649-802E-E76248E2A784}" dt="2023-10-23T07:29:10.876" v="21" actId="478"/>
          <ac:picMkLst>
            <pc:docMk/>
            <pc:sldMk cId="1766875215" sldId="268"/>
            <ac:picMk id="9" creationId="{ADA41F49-082F-02DB-BC0F-2B8F9A5D9AA6}"/>
          </ac:picMkLst>
        </pc:picChg>
        <pc:picChg chg="add mod">
          <ac:chgData name="Mariann Vendt | Arco Vara" userId="2c4d0b5f-0b21-4918-8e9b-08a3a89805fb" providerId="ADAL" clId="{3DFCF3C3-7EEE-6649-802E-E76248E2A784}" dt="2023-10-23T07:30:07.778" v="32" actId="14100"/>
          <ac:picMkLst>
            <pc:docMk/>
            <pc:sldMk cId="1766875215" sldId="268"/>
            <ac:picMk id="12" creationId="{6592DBF9-79CB-9CD5-9983-FD14D7D385C4}"/>
          </ac:picMkLst>
        </pc:picChg>
      </pc:sldChg>
      <pc:sldChg chg="modSp">
        <pc:chgData name="Mariann Vendt | Arco Vara" userId="2c4d0b5f-0b21-4918-8e9b-08a3a89805fb" providerId="ADAL" clId="{3DFCF3C3-7EEE-6649-802E-E76248E2A784}" dt="2023-10-23T07:11:25.860" v="11" actId="14826"/>
        <pc:sldMkLst>
          <pc:docMk/>
          <pc:sldMk cId="3623991112" sldId="269"/>
        </pc:sldMkLst>
        <pc:picChg chg="mod">
          <ac:chgData name="Mariann Vendt | Arco Vara" userId="2c4d0b5f-0b21-4918-8e9b-08a3a89805fb" providerId="ADAL" clId="{3DFCF3C3-7EEE-6649-802E-E76248E2A784}" dt="2023-10-23T07:11:25.860" v="11" actId="14826"/>
          <ac:picMkLst>
            <pc:docMk/>
            <pc:sldMk cId="3623991112" sldId="269"/>
            <ac:picMk id="7" creationId="{E30E6FA9-0CD3-FCE8-1E1A-1718F87ED700}"/>
          </ac:picMkLst>
        </pc:picChg>
      </pc:sldChg>
      <pc:sldChg chg="modSp">
        <pc:chgData name="Mariann Vendt | Arco Vara" userId="2c4d0b5f-0b21-4918-8e9b-08a3a89805fb" providerId="ADAL" clId="{3DFCF3C3-7EEE-6649-802E-E76248E2A784}" dt="2023-10-23T07:10:49.153" v="10" actId="14826"/>
        <pc:sldMkLst>
          <pc:docMk/>
          <pc:sldMk cId="94741686" sldId="271"/>
        </pc:sldMkLst>
        <pc:picChg chg="mod">
          <ac:chgData name="Mariann Vendt | Arco Vara" userId="2c4d0b5f-0b21-4918-8e9b-08a3a89805fb" providerId="ADAL" clId="{3DFCF3C3-7EEE-6649-802E-E76248E2A784}" dt="2023-10-23T07:10:49.153" v="10" actId="14826"/>
          <ac:picMkLst>
            <pc:docMk/>
            <pc:sldMk cId="94741686" sldId="271"/>
            <ac:picMk id="4" creationId="{97C77DA5-BD9C-A66E-6697-7CEA5D29F3B4}"/>
          </ac:picMkLst>
        </pc:picChg>
      </pc:sldChg>
      <pc:sldChg chg="modSp">
        <pc:chgData name="Mariann Vendt | Arco Vara" userId="2c4d0b5f-0b21-4918-8e9b-08a3a89805fb" providerId="ADAL" clId="{3DFCF3C3-7EEE-6649-802E-E76248E2A784}" dt="2023-10-23T07:12:27.384" v="12" actId="14826"/>
        <pc:sldMkLst>
          <pc:docMk/>
          <pc:sldMk cId="4234637961" sldId="273"/>
        </pc:sldMkLst>
        <pc:picChg chg="mod">
          <ac:chgData name="Mariann Vendt | Arco Vara" userId="2c4d0b5f-0b21-4918-8e9b-08a3a89805fb" providerId="ADAL" clId="{3DFCF3C3-7EEE-6649-802E-E76248E2A784}" dt="2023-10-23T07:12:27.384" v="12" actId="14826"/>
          <ac:picMkLst>
            <pc:docMk/>
            <pc:sldMk cId="4234637961" sldId="273"/>
            <ac:picMk id="6" creationId="{BDFD9379-71FD-4EE7-2D34-B9D71BF9FF2B}"/>
          </ac:picMkLst>
        </pc:picChg>
      </pc:sldChg>
    </pc:docChg>
  </pc:docChgLst>
  <pc:docChgLst>
    <pc:chgData name="Miko Niinemäe | Arco Vara" userId="939f039b-ce3a-479b-a5ad-85e80707bd41" providerId="ADAL" clId="{362928EA-90DE-4F37-8551-D4BEA7AC3926}"/>
    <pc:docChg chg="undo redo custSel addSld delSld modSld">
      <pc:chgData name="Miko Niinemäe | Arco Vara" userId="939f039b-ce3a-479b-a5ad-85e80707bd41" providerId="ADAL" clId="{362928EA-90DE-4F37-8551-D4BEA7AC3926}" dt="2023-04-27T06:43:13.196" v="4518" actId="20577"/>
      <pc:docMkLst>
        <pc:docMk/>
      </pc:docMkLst>
      <pc:sldChg chg="modSp mod modNotesTx">
        <pc:chgData name="Miko Niinemäe | Arco Vara" userId="939f039b-ce3a-479b-a5ad-85e80707bd41" providerId="ADAL" clId="{362928EA-90DE-4F37-8551-D4BEA7AC3926}" dt="2023-04-27T06:38:50.964" v="4183"/>
        <pc:sldMkLst>
          <pc:docMk/>
          <pc:sldMk cId="520095710" sldId="256"/>
        </pc:sldMkLst>
        <pc:spChg chg="mod">
          <ac:chgData name="Miko Niinemäe | Arco Vara" userId="939f039b-ce3a-479b-a5ad-85e80707bd41" providerId="ADAL" clId="{362928EA-90DE-4F37-8551-D4BEA7AC3926}" dt="2023-04-26T14:45:41.393" v="4168" actId="20577"/>
          <ac:spMkLst>
            <pc:docMk/>
            <pc:sldMk cId="520095710" sldId="256"/>
            <ac:spMk id="2" creationId="{E54CD8FD-4B3E-0C7B-394E-7DCFEB7C06B2}"/>
          </ac:spMkLst>
        </pc:spChg>
        <pc:spChg chg="mod">
          <ac:chgData name="Miko Niinemäe | Arco Vara" userId="939f039b-ce3a-479b-a5ad-85e80707bd41" providerId="ADAL" clId="{362928EA-90DE-4F37-8551-D4BEA7AC3926}" dt="2023-04-26T13:48:56.877" v="3658" actId="122"/>
          <ac:spMkLst>
            <pc:docMk/>
            <pc:sldMk cId="520095710" sldId="256"/>
            <ac:spMk id="3" creationId="{D3EED0AF-6570-6C31-AEA2-DD34973B719D}"/>
          </ac:spMkLst>
        </pc:spChg>
        <pc:spChg chg="mod">
          <ac:chgData name="Miko Niinemäe | Arco Vara" userId="939f039b-ce3a-479b-a5ad-85e80707bd41" providerId="ADAL" clId="{362928EA-90DE-4F37-8551-D4BEA7AC3926}" dt="2023-04-26T12:37:23.624" v="2703" actId="403"/>
          <ac:spMkLst>
            <pc:docMk/>
            <pc:sldMk cId="520095710" sldId="256"/>
            <ac:spMk id="8" creationId="{E444DF80-5AF9-33F9-4130-25F3C2F20CDC}"/>
          </ac:spMkLst>
        </pc:spChg>
        <pc:spChg chg="mod">
          <ac:chgData name="Miko Niinemäe | Arco Vara" userId="939f039b-ce3a-479b-a5ad-85e80707bd41" providerId="ADAL" clId="{362928EA-90DE-4F37-8551-D4BEA7AC3926}" dt="2023-04-26T12:37:23.624" v="2703" actId="403"/>
          <ac:spMkLst>
            <pc:docMk/>
            <pc:sldMk cId="520095710" sldId="256"/>
            <ac:spMk id="34" creationId="{E4A99A45-FDBA-217F-D84E-991F17089379}"/>
          </ac:spMkLst>
        </pc:spChg>
        <pc:spChg chg="mod">
          <ac:chgData name="Miko Niinemäe | Arco Vara" userId="939f039b-ce3a-479b-a5ad-85e80707bd41" providerId="ADAL" clId="{362928EA-90DE-4F37-8551-D4BEA7AC3926}" dt="2023-04-26T12:38:01.646" v="2704" actId="14100"/>
          <ac:spMkLst>
            <pc:docMk/>
            <pc:sldMk cId="520095710" sldId="256"/>
            <ac:spMk id="35" creationId="{4EF65280-0865-BD8E-8D5C-7001C3A75310}"/>
          </ac:spMkLst>
        </pc:spChg>
        <pc:spChg chg="mod">
          <ac:chgData name="Miko Niinemäe | Arco Vara" userId="939f039b-ce3a-479b-a5ad-85e80707bd41" providerId="ADAL" clId="{362928EA-90DE-4F37-8551-D4BEA7AC3926}" dt="2023-04-26T12:38:03.536" v="2705" actId="14100"/>
          <ac:spMkLst>
            <pc:docMk/>
            <pc:sldMk cId="520095710" sldId="256"/>
            <ac:spMk id="36" creationId="{DA70A375-5A1F-3F7D-FA26-5E19EA399287}"/>
          </ac:spMkLst>
        </pc:spChg>
        <pc:spChg chg="mod">
          <ac:chgData name="Miko Niinemäe | Arco Vara" userId="939f039b-ce3a-479b-a5ad-85e80707bd41" providerId="ADAL" clId="{362928EA-90DE-4F37-8551-D4BEA7AC3926}" dt="2023-04-26T12:37:23.624" v="2703" actId="403"/>
          <ac:spMkLst>
            <pc:docMk/>
            <pc:sldMk cId="520095710" sldId="256"/>
            <ac:spMk id="62" creationId="{0E1EFC30-6E12-C5BB-1823-0F013961CDD2}"/>
          </ac:spMkLst>
        </pc:spChg>
        <pc:spChg chg="mod">
          <ac:chgData name="Miko Niinemäe | Arco Vara" userId="939f039b-ce3a-479b-a5ad-85e80707bd41" providerId="ADAL" clId="{362928EA-90DE-4F37-8551-D4BEA7AC3926}" dt="2023-04-26T12:37:23.624" v="2703" actId="403"/>
          <ac:spMkLst>
            <pc:docMk/>
            <pc:sldMk cId="520095710" sldId="256"/>
            <ac:spMk id="63" creationId="{E93FCBD7-76BF-018B-973E-4971F66D3F96}"/>
          </ac:spMkLst>
        </pc:spChg>
        <pc:spChg chg="mod">
          <ac:chgData name="Miko Niinemäe | Arco Vara" userId="939f039b-ce3a-479b-a5ad-85e80707bd41" providerId="ADAL" clId="{362928EA-90DE-4F37-8551-D4BEA7AC3926}" dt="2023-04-26T12:38:06.608" v="2706" actId="14100"/>
          <ac:spMkLst>
            <pc:docMk/>
            <pc:sldMk cId="520095710" sldId="256"/>
            <ac:spMk id="64" creationId="{B795AFC9-62B4-D8D5-1179-3378B08B551C}"/>
          </ac:spMkLst>
        </pc:spChg>
        <pc:spChg chg="mod">
          <ac:chgData name="Miko Niinemäe | Arco Vara" userId="939f039b-ce3a-479b-a5ad-85e80707bd41" providerId="ADAL" clId="{362928EA-90DE-4F37-8551-D4BEA7AC3926}" dt="2023-04-26T12:38:08.318" v="2707" actId="14100"/>
          <ac:spMkLst>
            <pc:docMk/>
            <pc:sldMk cId="520095710" sldId="256"/>
            <ac:spMk id="65" creationId="{FE5FAF8A-74F2-9CED-F3AE-C0356EADD272}"/>
          </ac:spMkLst>
        </pc:spChg>
        <pc:spChg chg="mod">
          <ac:chgData name="Miko Niinemäe | Arco Vara" userId="939f039b-ce3a-479b-a5ad-85e80707bd41" providerId="ADAL" clId="{362928EA-90DE-4F37-8551-D4BEA7AC3926}" dt="2023-04-26T12:37:23.624" v="2703" actId="403"/>
          <ac:spMkLst>
            <pc:docMk/>
            <pc:sldMk cId="520095710" sldId="256"/>
            <ac:spMk id="77" creationId="{CD583624-B586-7D99-2C2D-35C57DDFB0A9}"/>
          </ac:spMkLst>
        </pc:spChg>
        <pc:spChg chg="mod">
          <ac:chgData name="Miko Niinemäe | Arco Vara" userId="939f039b-ce3a-479b-a5ad-85e80707bd41" providerId="ADAL" clId="{362928EA-90DE-4F37-8551-D4BEA7AC3926}" dt="2023-04-26T12:37:23.624" v="2703" actId="403"/>
          <ac:spMkLst>
            <pc:docMk/>
            <pc:sldMk cId="520095710" sldId="256"/>
            <ac:spMk id="78" creationId="{6043BD22-8404-FCFB-C2B1-6D74FD9EB299}"/>
          </ac:spMkLst>
        </pc:spChg>
        <pc:spChg chg="mod">
          <ac:chgData name="Miko Niinemäe | Arco Vara" userId="939f039b-ce3a-479b-a5ad-85e80707bd41" providerId="ADAL" clId="{362928EA-90DE-4F37-8551-D4BEA7AC3926}" dt="2023-04-26T12:38:10.729" v="2708" actId="14100"/>
          <ac:spMkLst>
            <pc:docMk/>
            <pc:sldMk cId="520095710" sldId="256"/>
            <ac:spMk id="79" creationId="{9C627760-1BB5-B079-B343-7442596CEC0F}"/>
          </ac:spMkLst>
        </pc:spChg>
        <pc:spChg chg="mod">
          <ac:chgData name="Miko Niinemäe | Arco Vara" userId="939f039b-ce3a-479b-a5ad-85e80707bd41" providerId="ADAL" clId="{362928EA-90DE-4F37-8551-D4BEA7AC3926}" dt="2023-04-26T12:38:12.659" v="2709" actId="14100"/>
          <ac:spMkLst>
            <pc:docMk/>
            <pc:sldMk cId="520095710" sldId="256"/>
            <ac:spMk id="80" creationId="{2B639B79-85E4-0CA5-7D24-DD8A54CDA99C}"/>
          </ac:spMkLst>
        </pc:spChg>
      </pc:sldChg>
      <pc:sldChg chg="modNotesTx">
        <pc:chgData name="Miko Niinemäe | Arco Vara" userId="939f039b-ce3a-479b-a5ad-85e80707bd41" providerId="ADAL" clId="{362928EA-90DE-4F37-8551-D4BEA7AC3926}" dt="2023-04-27T06:39:10.948" v="4184"/>
        <pc:sldMkLst>
          <pc:docMk/>
          <pc:sldMk cId="1389390875" sldId="257"/>
        </pc:sldMkLst>
      </pc:sldChg>
      <pc:sldChg chg="addSp delSp modSp mod modNotesTx">
        <pc:chgData name="Miko Niinemäe | Arco Vara" userId="939f039b-ce3a-479b-a5ad-85e80707bd41" providerId="ADAL" clId="{362928EA-90DE-4F37-8551-D4BEA7AC3926}" dt="2023-04-27T06:39:22.553" v="4185"/>
        <pc:sldMkLst>
          <pc:docMk/>
          <pc:sldMk cId="1506207897" sldId="258"/>
        </pc:sldMkLst>
        <pc:spChg chg="add mod">
          <ac:chgData name="Miko Niinemäe | Arco Vara" userId="939f039b-ce3a-479b-a5ad-85e80707bd41" providerId="ADAL" clId="{362928EA-90DE-4F37-8551-D4BEA7AC3926}" dt="2023-04-26T10:06:36.524" v="1"/>
          <ac:spMkLst>
            <pc:docMk/>
            <pc:sldMk cId="1506207897" sldId="258"/>
            <ac:spMk id="2" creationId="{F3B7416F-680A-4AE1-0D34-2CB6FD16A579}"/>
          </ac:spMkLst>
        </pc:spChg>
        <pc:spChg chg="add mod">
          <ac:chgData name="Miko Niinemäe | Arco Vara" userId="939f039b-ce3a-479b-a5ad-85e80707bd41" providerId="ADAL" clId="{362928EA-90DE-4F37-8551-D4BEA7AC3926}" dt="2023-04-26T10:06:36.524" v="1"/>
          <ac:spMkLst>
            <pc:docMk/>
            <pc:sldMk cId="1506207897" sldId="258"/>
            <ac:spMk id="4" creationId="{79E0DEFC-6139-EA79-7B9E-E58E2FB8CE3E}"/>
          </ac:spMkLst>
        </pc:spChg>
        <pc:spChg chg="del mod">
          <ac:chgData name="Miko Niinemäe | Arco Vara" userId="939f039b-ce3a-479b-a5ad-85e80707bd41" providerId="ADAL" clId="{362928EA-90DE-4F37-8551-D4BEA7AC3926}" dt="2023-04-26T10:15:57.784" v="46" actId="478"/>
          <ac:spMkLst>
            <pc:docMk/>
            <pc:sldMk cId="1506207897" sldId="258"/>
            <ac:spMk id="5" creationId="{4518B554-4CA4-B06E-D839-0F1ED7AEF62D}"/>
          </ac:spMkLst>
        </pc:spChg>
        <pc:spChg chg="mod">
          <ac:chgData name="Miko Niinemäe | Arco Vara" userId="939f039b-ce3a-479b-a5ad-85e80707bd41" providerId="ADAL" clId="{362928EA-90DE-4F37-8551-D4BEA7AC3926}" dt="2023-04-26T10:34:03.245" v="260" actId="2711"/>
          <ac:spMkLst>
            <pc:docMk/>
            <pc:sldMk cId="1506207897" sldId="258"/>
            <ac:spMk id="6" creationId="{03703A56-0B13-B94D-9035-5FE738633F66}"/>
          </ac:spMkLst>
        </pc:spChg>
        <pc:spChg chg="del mod">
          <ac:chgData name="Miko Niinemäe | Arco Vara" userId="939f039b-ce3a-479b-a5ad-85e80707bd41" providerId="ADAL" clId="{362928EA-90DE-4F37-8551-D4BEA7AC3926}" dt="2023-04-26T10:37:52.587" v="276" actId="478"/>
          <ac:spMkLst>
            <pc:docMk/>
            <pc:sldMk cId="1506207897" sldId="258"/>
            <ac:spMk id="7" creationId="{3D5DEECB-0979-910A-DC6B-67B371364371}"/>
          </ac:spMkLst>
        </pc:spChg>
        <pc:spChg chg="add mod">
          <ac:chgData name="Miko Niinemäe | Arco Vara" userId="939f039b-ce3a-479b-a5ad-85e80707bd41" providerId="ADAL" clId="{362928EA-90DE-4F37-8551-D4BEA7AC3926}" dt="2023-04-26T10:06:36.524" v="1"/>
          <ac:spMkLst>
            <pc:docMk/>
            <pc:sldMk cId="1506207897" sldId="258"/>
            <ac:spMk id="9" creationId="{438E09C1-E548-50B4-2628-9A06CCB0F06E}"/>
          </ac:spMkLst>
        </pc:spChg>
        <pc:spChg chg="add mod">
          <ac:chgData name="Miko Niinemäe | Arco Vara" userId="939f039b-ce3a-479b-a5ad-85e80707bd41" providerId="ADAL" clId="{362928EA-90DE-4F37-8551-D4BEA7AC3926}" dt="2023-04-26T10:18:53.954" v="98" actId="20577"/>
          <ac:spMkLst>
            <pc:docMk/>
            <pc:sldMk cId="1506207897" sldId="258"/>
            <ac:spMk id="12" creationId="{9CB5A8D9-1420-49F4-7602-E5BF402DEDBA}"/>
          </ac:spMkLst>
        </pc:spChg>
        <pc:spChg chg="add mod">
          <ac:chgData name="Miko Niinemäe | Arco Vara" userId="939f039b-ce3a-479b-a5ad-85e80707bd41" providerId="ADAL" clId="{362928EA-90DE-4F37-8551-D4BEA7AC3926}" dt="2023-04-26T10:06:36.524" v="1"/>
          <ac:spMkLst>
            <pc:docMk/>
            <pc:sldMk cId="1506207897" sldId="258"/>
            <ac:spMk id="13" creationId="{D05DE8BD-E7BF-2950-EFE7-2FBD2137D53E}"/>
          </ac:spMkLst>
        </pc:spChg>
        <pc:spChg chg="add mod">
          <ac:chgData name="Miko Niinemäe | Arco Vara" userId="939f039b-ce3a-479b-a5ad-85e80707bd41" providerId="ADAL" clId="{362928EA-90DE-4F37-8551-D4BEA7AC3926}" dt="2023-04-26T10:06:36.524" v="1"/>
          <ac:spMkLst>
            <pc:docMk/>
            <pc:sldMk cId="1506207897" sldId="258"/>
            <ac:spMk id="14" creationId="{7EF03B2F-4683-8403-ED88-026B880A56D3}"/>
          </ac:spMkLst>
        </pc:spChg>
        <pc:spChg chg="add mod">
          <ac:chgData name="Miko Niinemäe | Arco Vara" userId="939f039b-ce3a-479b-a5ad-85e80707bd41" providerId="ADAL" clId="{362928EA-90DE-4F37-8551-D4BEA7AC3926}" dt="2023-04-26T10:06:36.524" v="1"/>
          <ac:spMkLst>
            <pc:docMk/>
            <pc:sldMk cId="1506207897" sldId="258"/>
            <ac:spMk id="15" creationId="{703CE29E-ADCE-66B5-48BB-4B6FD307F595}"/>
          </ac:spMkLst>
        </pc:spChg>
        <pc:spChg chg="add mod">
          <ac:chgData name="Miko Niinemäe | Arco Vara" userId="939f039b-ce3a-479b-a5ad-85e80707bd41" providerId="ADAL" clId="{362928EA-90DE-4F37-8551-D4BEA7AC3926}" dt="2023-04-26T10:06:36.524" v="1"/>
          <ac:spMkLst>
            <pc:docMk/>
            <pc:sldMk cId="1506207897" sldId="258"/>
            <ac:spMk id="16" creationId="{999DF6FB-84DE-CCD0-002A-199DBDE79BC5}"/>
          </ac:spMkLst>
        </pc:spChg>
        <pc:spChg chg="add mod">
          <ac:chgData name="Miko Niinemäe | Arco Vara" userId="939f039b-ce3a-479b-a5ad-85e80707bd41" providerId="ADAL" clId="{362928EA-90DE-4F37-8551-D4BEA7AC3926}" dt="2023-04-26T10:06:36.524" v="1"/>
          <ac:spMkLst>
            <pc:docMk/>
            <pc:sldMk cId="1506207897" sldId="258"/>
            <ac:spMk id="17" creationId="{1B2779D9-A820-8A98-1E5D-E707DDA02247}"/>
          </ac:spMkLst>
        </pc:spChg>
        <pc:spChg chg="add mod">
          <ac:chgData name="Miko Niinemäe | Arco Vara" userId="939f039b-ce3a-479b-a5ad-85e80707bd41" providerId="ADAL" clId="{362928EA-90DE-4F37-8551-D4BEA7AC3926}" dt="2023-04-26T10:06:36.524" v="1"/>
          <ac:spMkLst>
            <pc:docMk/>
            <pc:sldMk cId="1506207897" sldId="258"/>
            <ac:spMk id="18" creationId="{14E78DB4-7B36-0734-6836-6726544A793E}"/>
          </ac:spMkLst>
        </pc:spChg>
        <pc:spChg chg="add mod">
          <ac:chgData name="Miko Niinemäe | Arco Vara" userId="939f039b-ce3a-479b-a5ad-85e80707bd41" providerId="ADAL" clId="{362928EA-90DE-4F37-8551-D4BEA7AC3926}" dt="2023-04-26T10:06:36.524" v="1"/>
          <ac:spMkLst>
            <pc:docMk/>
            <pc:sldMk cId="1506207897" sldId="258"/>
            <ac:spMk id="21" creationId="{39162996-90C7-9255-7C20-2D362582CCAD}"/>
          </ac:spMkLst>
        </pc:spChg>
        <pc:spChg chg="add del mod">
          <ac:chgData name="Miko Niinemäe | Arco Vara" userId="939f039b-ce3a-479b-a5ad-85e80707bd41" providerId="ADAL" clId="{362928EA-90DE-4F37-8551-D4BEA7AC3926}" dt="2023-04-26T10:12:39.801" v="35"/>
          <ac:spMkLst>
            <pc:docMk/>
            <pc:sldMk cId="1506207897" sldId="258"/>
            <ac:spMk id="23" creationId="{6BC139BD-9957-3536-53D8-D2D036485463}"/>
          </ac:spMkLst>
        </pc:spChg>
        <pc:spChg chg="add mod">
          <ac:chgData name="Miko Niinemäe | Arco Vara" userId="939f039b-ce3a-479b-a5ad-85e80707bd41" providerId="ADAL" clId="{362928EA-90DE-4F37-8551-D4BEA7AC3926}" dt="2023-04-26T10:17:44.361" v="81" actId="408"/>
          <ac:spMkLst>
            <pc:docMk/>
            <pc:sldMk cId="1506207897" sldId="258"/>
            <ac:spMk id="25" creationId="{6213ED4B-942E-A802-02FB-D31C728B6937}"/>
          </ac:spMkLst>
        </pc:spChg>
        <pc:spChg chg="add mod">
          <ac:chgData name="Miko Niinemäe | Arco Vara" userId="939f039b-ce3a-479b-a5ad-85e80707bd41" providerId="ADAL" clId="{362928EA-90DE-4F37-8551-D4BEA7AC3926}" dt="2023-04-26T10:17:44.361" v="81" actId="408"/>
          <ac:spMkLst>
            <pc:docMk/>
            <pc:sldMk cId="1506207897" sldId="258"/>
            <ac:spMk id="26" creationId="{1C280DC6-EEA5-4BC5-1BA1-713932185BCB}"/>
          </ac:spMkLst>
        </pc:spChg>
        <pc:spChg chg="add mod">
          <ac:chgData name="Miko Niinemäe | Arco Vara" userId="939f039b-ce3a-479b-a5ad-85e80707bd41" providerId="ADAL" clId="{362928EA-90DE-4F37-8551-D4BEA7AC3926}" dt="2023-04-26T10:17:35.199" v="79" actId="1076"/>
          <ac:spMkLst>
            <pc:docMk/>
            <pc:sldMk cId="1506207897" sldId="258"/>
            <ac:spMk id="27" creationId="{13439CA3-D084-3696-AE43-17D248663C2C}"/>
          </ac:spMkLst>
        </pc:spChg>
        <pc:spChg chg="add del mod">
          <ac:chgData name="Miko Niinemäe | Arco Vara" userId="939f039b-ce3a-479b-a5ad-85e80707bd41" providerId="ADAL" clId="{362928EA-90DE-4F37-8551-D4BEA7AC3926}" dt="2023-04-26T10:18:35.006" v="89"/>
          <ac:spMkLst>
            <pc:docMk/>
            <pc:sldMk cId="1506207897" sldId="258"/>
            <ac:spMk id="28" creationId="{309BD170-6927-530B-2A70-95196951C9F0}"/>
          </ac:spMkLst>
        </pc:spChg>
        <pc:spChg chg="add del mod">
          <ac:chgData name="Miko Niinemäe | Arco Vara" userId="939f039b-ce3a-479b-a5ad-85e80707bd41" providerId="ADAL" clId="{362928EA-90DE-4F37-8551-D4BEA7AC3926}" dt="2023-04-26T10:18:35.006" v="89"/>
          <ac:spMkLst>
            <pc:docMk/>
            <pc:sldMk cId="1506207897" sldId="258"/>
            <ac:spMk id="29" creationId="{DB525549-05F1-707B-557B-6FB71C02349C}"/>
          </ac:spMkLst>
        </pc:spChg>
        <pc:spChg chg="add mod">
          <ac:chgData name="Miko Niinemäe | Arco Vara" userId="939f039b-ce3a-479b-a5ad-85e80707bd41" providerId="ADAL" clId="{362928EA-90DE-4F37-8551-D4BEA7AC3926}" dt="2023-04-26T10:20:11.988" v="105" actId="1076"/>
          <ac:spMkLst>
            <pc:docMk/>
            <pc:sldMk cId="1506207897" sldId="258"/>
            <ac:spMk id="30" creationId="{21F383D5-E9E0-DD2D-7FCB-8F3C4A98D342}"/>
          </ac:spMkLst>
        </pc:spChg>
        <pc:spChg chg="add mod">
          <ac:chgData name="Miko Niinemäe | Arco Vara" userId="939f039b-ce3a-479b-a5ad-85e80707bd41" providerId="ADAL" clId="{362928EA-90DE-4F37-8551-D4BEA7AC3926}" dt="2023-04-26T10:20:20.190" v="124" actId="20577"/>
          <ac:spMkLst>
            <pc:docMk/>
            <pc:sldMk cId="1506207897" sldId="258"/>
            <ac:spMk id="31" creationId="{E4BD9D6F-D32F-7409-2B19-1FB9475A754F}"/>
          </ac:spMkLst>
        </pc:spChg>
        <pc:spChg chg="add mod">
          <ac:chgData name="Miko Niinemäe | Arco Vara" userId="939f039b-ce3a-479b-a5ad-85e80707bd41" providerId="ADAL" clId="{362928EA-90DE-4F37-8551-D4BEA7AC3926}" dt="2023-04-26T10:20:32.040" v="126" actId="1076"/>
          <ac:spMkLst>
            <pc:docMk/>
            <pc:sldMk cId="1506207897" sldId="258"/>
            <ac:spMk id="32" creationId="{00617DB5-7C28-B149-1A50-97582BF11452}"/>
          </ac:spMkLst>
        </pc:spChg>
        <pc:spChg chg="add mod">
          <ac:chgData name="Miko Niinemäe | Arco Vara" userId="939f039b-ce3a-479b-a5ad-85e80707bd41" providerId="ADAL" clId="{362928EA-90DE-4F37-8551-D4BEA7AC3926}" dt="2023-04-26T10:20:34.694" v="129" actId="20577"/>
          <ac:spMkLst>
            <pc:docMk/>
            <pc:sldMk cId="1506207897" sldId="258"/>
            <ac:spMk id="33" creationId="{10C7DC63-D0D7-CF8E-BF9F-DD62645084E5}"/>
          </ac:spMkLst>
        </pc:spChg>
        <pc:spChg chg="add mod">
          <ac:chgData name="Miko Niinemäe | Arco Vara" userId="939f039b-ce3a-479b-a5ad-85e80707bd41" providerId="ADAL" clId="{362928EA-90DE-4F37-8551-D4BEA7AC3926}" dt="2023-04-26T10:20:49.989" v="131" actId="1076"/>
          <ac:spMkLst>
            <pc:docMk/>
            <pc:sldMk cId="1506207897" sldId="258"/>
            <ac:spMk id="34" creationId="{6B0234D0-6F94-A0ED-11F0-32BB68E536DA}"/>
          </ac:spMkLst>
        </pc:spChg>
        <pc:spChg chg="add mod">
          <ac:chgData name="Miko Niinemäe | Arco Vara" userId="939f039b-ce3a-479b-a5ad-85e80707bd41" providerId="ADAL" clId="{362928EA-90DE-4F37-8551-D4BEA7AC3926}" dt="2023-04-26T10:20:55.983" v="157" actId="20577"/>
          <ac:spMkLst>
            <pc:docMk/>
            <pc:sldMk cId="1506207897" sldId="258"/>
            <ac:spMk id="35" creationId="{F9FD8C5F-59DA-C392-F051-A53B14257986}"/>
          </ac:spMkLst>
        </pc:spChg>
        <pc:spChg chg="add mod">
          <ac:chgData name="Miko Niinemäe | Arco Vara" userId="939f039b-ce3a-479b-a5ad-85e80707bd41" providerId="ADAL" clId="{362928EA-90DE-4F37-8551-D4BEA7AC3926}" dt="2023-04-26T11:56:24.137" v="1817" actId="255"/>
          <ac:spMkLst>
            <pc:docMk/>
            <pc:sldMk cId="1506207897" sldId="258"/>
            <ac:spMk id="36" creationId="{FCCA9742-08B7-6469-B369-C42925DEF100}"/>
          </ac:spMkLst>
        </pc:spChg>
        <pc:spChg chg="add mod">
          <ac:chgData name="Miko Niinemäe | Arco Vara" userId="939f039b-ce3a-479b-a5ad-85e80707bd41" providerId="ADAL" clId="{362928EA-90DE-4F37-8551-D4BEA7AC3926}" dt="2023-04-26T11:56:24.137" v="1817" actId="255"/>
          <ac:spMkLst>
            <pc:docMk/>
            <pc:sldMk cId="1506207897" sldId="258"/>
            <ac:spMk id="37" creationId="{121E031F-7F8C-8367-7951-815119469C79}"/>
          </ac:spMkLst>
        </pc:spChg>
        <pc:spChg chg="mod">
          <ac:chgData name="Miko Niinemäe | Arco Vara" userId="939f039b-ce3a-479b-a5ad-85e80707bd41" providerId="ADAL" clId="{362928EA-90DE-4F37-8551-D4BEA7AC3926}" dt="2023-04-26T10:17:39.616" v="80" actId="1076"/>
          <ac:spMkLst>
            <pc:docMk/>
            <pc:sldMk cId="1506207897" sldId="258"/>
            <ac:spMk id="38" creationId="{CD87974B-BE5F-2D94-C5DE-9696CD1D47DB}"/>
          </ac:spMkLst>
        </pc:spChg>
        <pc:spChg chg="mod">
          <ac:chgData name="Miko Niinemäe | Arco Vara" userId="939f039b-ce3a-479b-a5ad-85e80707bd41" providerId="ADAL" clId="{362928EA-90DE-4F37-8551-D4BEA7AC3926}" dt="2023-04-26T10:18:21.496" v="86" actId="14100"/>
          <ac:spMkLst>
            <pc:docMk/>
            <pc:sldMk cId="1506207897" sldId="258"/>
            <ac:spMk id="39" creationId="{5323E9B6-68FB-D9C2-3CB7-E79077CCE58E}"/>
          </ac:spMkLst>
        </pc:spChg>
        <pc:spChg chg="mod">
          <ac:chgData name="Miko Niinemäe | Arco Vara" userId="939f039b-ce3a-479b-a5ad-85e80707bd41" providerId="ADAL" clId="{362928EA-90DE-4F37-8551-D4BEA7AC3926}" dt="2023-04-26T10:19:01.259" v="100" actId="404"/>
          <ac:spMkLst>
            <pc:docMk/>
            <pc:sldMk cId="1506207897" sldId="258"/>
            <ac:spMk id="41" creationId="{516FD865-E1B6-9B89-2C02-C5F4512AE0F7}"/>
          </ac:spMkLst>
        </pc:spChg>
        <pc:spChg chg="del mod">
          <ac:chgData name="Miko Niinemäe | Arco Vara" userId="939f039b-ce3a-479b-a5ad-85e80707bd41" providerId="ADAL" clId="{362928EA-90DE-4F37-8551-D4BEA7AC3926}" dt="2023-04-26T10:37:52.587" v="276" actId="478"/>
          <ac:spMkLst>
            <pc:docMk/>
            <pc:sldMk cId="1506207897" sldId="258"/>
            <ac:spMk id="43" creationId="{1A16482A-A867-1E45-E657-AE47284CB6A4}"/>
          </ac:spMkLst>
        </pc:spChg>
        <pc:spChg chg="add mod">
          <ac:chgData name="Miko Niinemäe | Arco Vara" userId="939f039b-ce3a-479b-a5ad-85e80707bd41" providerId="ADAL" clId="{362928EA-90DE-4F37-8551-D4BEA7AC3926}" dt="2023-04-26T11:56:24.137" v="1817" actId="255"/>
          <ac:spMkLst>
            <pc:docMk/>
            <pc:sldMk cId="1506207897" sldId="258"/>
            <ac:spMk id="44" creationId="{D27A8545-D7EE-8B08-155A-5360F668ADEE}"/>
          </ac:spMkLst>
        </pc:spChg>
        <pc:spChg chg="add mod">
          <ac:chgData name="Miko Niinemäe | Arco Vara" userId="939f039b-ce3a-479b-a5ad-85e80707bd41" providerId="ADAL" clId="{362928EA-90DE-4F37-8551-D4BEA7AC3926}" dt="2023-04-26T11:56:24.137" v="1817" actId="255"/>
          <ac:spMkLst>
            <pc:docMk/>
            <pc:sldMk cId="1506207897" sldId="258"/>
            <ac:spMk id="45" creationId="{67E333AA-5692-D779-A335-3ADAEF879C8E}"/>
          </ac:spMkLst>
        </pc:spChg>
        <pc:spChg chg="del mod">
          <ac:chgData name="Miko Niinemäe | Arco Vara" userId="939f039b-ce3a-479b-a5ad-85e80707bd41" providerId="ADAL" clId="{362928EA-90DE-4F37-8551-D4BEA7AC3926}" dt="2023-04-26T10:37:52.587" v="276" actId="478"/>
          <ac:spMkLst>
            <pc:docMk/>
            <pc:sldMk cId="1506207897" sldId="258"/>
            <ac:spMk id="46" creationId="{3104EF66-C6F5-A916-E512-6BB80A5C347C}"/>
          </ac:spMkLst>
        </pc:spChg>
        <pc:spChg chg="del">
          <ac:chgData name="Miko Niinemäe | Arco Vara" userId="939f039b-ce3a-479b-a5ad-85e80707bd41" providerId="ADAL" clId="{362928EA-90DE-4F37-8551-D4BEA7AC3926}" dt="2023-04-26T10:23:32.222" v="183" actId="478"/>
          <ac:spMkLst>
            <pc:docMk/>
            <pc:sldMk cId="1506207897" sldId="258"/>
            <ac:spMk id="48" creationId="{66B82387-1B8E-47AA-2852-6ED7C7EF4D15}"/>
          </ac:spMkLst>
        </pc:spChg>
        <pc:spChg chg="del">
          <ac:chgData name="Miko Niinemäe | Arco Vara" userId="939f039b-ce3a-479b-a5ad-85e80707bd41" providerId="ADAL" clId="{362928EA-90DE-4F37-8551-D4BEA7AC3926}" dt="2023-04-26T10:23:30.752" v="182" actId="478"/>
          <ac:spMkLst>
            <pc:docMk/>
            <pc:sldMk cId="1506207897" sldId="258"/>
            <ac:spMk id="49" creationId="{DE1C7342-FA1A-954C-6E1A-BB3F2853C19D}"/>
          </ac:spMkLst>
        </pc:spChg>
        <pc:spChg chg="del">
          <ac:chgData name="Miko Niinemäe | Arco Vara" userId="939f039b-ce3a-479b-a5ad-85e80707bd41" providerId="ADAL" clId="{362928EA-90DE-4F37-8551-D4BEA7AC3926}" dt="2023-04-26T10:23:28.013" v="181" actId="478"/>
          <ac:spMkLst>
            <pc:docMk/>
            <pc:sldMk cId="1506207897" sldId="258"/>
            <ac:spMk id="50" creationId="{BDEAF8B7-5800-8FEE-D42E-318A81A61CBC}"/>
          </ac:spMkLst>
        </pc:spChg>
        <pc:spChg chg="del mod">
          <ac:chgData name="Miko Niinemäe | Arco Vara" userId="939f039b-ce3a-479b-a5ad-85e80707bd41" providerId="ADAL" clId="{362928EA-90DE-4F37-8551-D4BEA7AC3926}" dt="2023-04-26T10:37:52.587" v="276" actId="478"/>
          <ac:spMkLst>
            <pc:docMk/>
            <pc:sldMk cId="1506207897" sldId="258"/>
            <ac:spMk id="51" creationId="{82740109-96F9-DB2B-6CCD-C16B21D39A64}"/>
          </ac:spMkLst>
        </pc:spChg>
        <pc:spChg chg="del mod">
          <ac:chgData name="Miko Niinemäe | Arco Vara" userId="939f039b-ce3a-479b-a5ad-85e80707bd41" providerId="ADAL" clId="{362928EA-90DE-4F37-8551-D4BEA7AC3926}" dt="2023-04-26T10:37:52.587" v="276" actId="478"/>
          <ac:spMkLst>
            <pc:docMk/>
            <pc:sldMk cId="1506207897" sldId="258"/>
            <ac:spMk id="52" creationId="{4B6B76A6-862B-2999-35D3-B0867DB7466F}"/>
          </ac:spMkLst>
        </pc:spChg>
        <pc:spChg chg="del mod">
          <ac:chgData name="Miko Niinemäe | Arco Vara" userId="939f039b-ce3a-479b-a5ad-85e80707bd41" providerId="ADAL" clId="{362928EA-90DE-4F37-8551-D4BEA7AC3926}" dt="2023-04-26T10:37:52.587" v="276" actId="478"/>
          <ac:spMkLst>
            <pc:docMk/>
            <pc:sldMk cId="1506207897" sldId="258"/>
            <ac:spMk id="53" creationId="{C684D94C-5BC9-04CD-C08A-0B54EA506E4C}"/>
          </ac:spMkLst>
        </pc:spChg>
        <pc:spChg chg="del mod">
          <ac:chgData name="Miko Niinemäe | Arco Vara" userId="939f039b-ce3a-479b-a5ad-85e80707bd41" providerId="ADAL" clId="{362928EA-90DE-4F37-8551-D4BEA7AC3926}" dt="2023-04-26T10:37:52.587" v="276" actId="478"/>
          <ac:spMkLst>
            <pc:docMk/>
            <pc:sldMk cId="1506207897" sldId="258"/>
            <ac:spMk id="54" creationId="{D9B42717-8E9D-76A2-ABD5-824B6324E719}"/>
          </ac:spMkLst>
        </pc:spChg>
        <pc:spChg chg="del mod">
          <ac:chgData name="Miko Niinemäe | Arco Vara" userId="939f039b-ce3a-479b-a5ad-85e80707bd41" providerId="ADAL" clId="{362928EA-90DE-4F37-8551-D4BEA7AC3926}" dt="2023-04-26T10:37:52.587" v="276" actId="478"/>
          <ac:spMkLst>
            <pc:docMk/>
            <pc:sldMk cId="1506207897" sldId="258"/>
            <ac:spMk id="55" creationId="{8FBDD47C-B590-52A3-57C8-5AD4F75206B4}"/>
          </ac:spMkLst>
        </pc:spChg>
        <pc:spChg chg="del mod">
          <ac:chgData name="Miko Niinemäe | Arco Vara" userId="939f039b-ce3a-479b-a5ad-85e80707bd41" providerId="ADAL" clId="{362928EA-90DE-4F37-8551-D4BEA7AC3926}" dt="2023-04-26T10:37:52.587" v="276" actId="478"/>
          <ac:spMkLst>
            <pc:docMk/>
            <pc:sldMk cId="1506207897" sldId="258"/>
            <ac:spMk id="56" creationId="{A3F5749F-E0E1-4222-3137-48BE5668FBFA}"/>
          </ac:spMkLst>
        </pc:spChg>
        <pc:spChg chg="del mod">
          <ac:chgData name="Miko Niinemäe | Arco Vara" userId="939f039b-ce3a-479b-a5ad-85e80707bd41" providerId="ADAL" clId="{362928EA-90DE-4F37-8551-D4BEA7AC3926}" dt="2023-04-26T10:37:52.587" v="276" actId="478"/>
          <ac:spMkLst>
            <pc:docMk/>
            <pc:sldMk cId="1506207897" sldId="258"/>
            <ac:spMk id="57" creationId="{EAD6A079-7C57-9BD6-B116-5E79178613E8}"/>
          </ac:spMkLst>
        </pc:spChg>
        <pc:spChg chg="del mod">
          <ac:chgData name="Miko Niinemäe | Arco Vara" userId="939f039b-ce3a-479b-a5ad-85e80707bd41" providerId="ADAL" clId="{362928EA-90DE-4F37-8551-D4BEA7AC3926}" dt="2023-04-26T10:37:52.587" v="276" actId="478"/>
          <ac:spMkLst>
            <pc:docMk/>
            <pc:sldMk cId="1506207897" sldId="258"/>
            <ac:spMk id="58" creationId="{0658D44A-1B1C-9700-5E91-CF4A4764F2D3}"/>
          </ac:spMkLst>
        </pc:spChg>
        <pc:spChg chg="del mod">
          <ac:chgData name="Miko Niinemäe | Arco Vara" userId="939f039b-ce3a-479b-a5ad-85e80707bd41" providerId="ADAL" clId="{362928EA-90DE-4F37-8551-D4BEA7AC3926}" dt="2023-04-26T10:37:52.587" v="276" actId="478"/>
          <ac:spMkLst>
            <pc:docMk/>
            <pc:sldMk cId="1506207897" sldId="258"/>
            <ac:spMk id="59" creationId="{9351C26A-15B6-7B84-10D6-099255FA04B8}"/>
          </ac:spMkLst>
        </pc:spChg>
        <pc:spChg chg="del mod">
          <ac:chgData name="Miko Niinemäe | Arco Vara" userId="939f039b-ce3a-479b-a5ad-85e80707bd41" providerId="ADAL" clId="{362928EA-90DE-4F37-8551-D4BEA7AC3926}" dt="2023-04-26T10:37:52.587" v="276" actId="478"/>
          <ac:spMkLst>
            <pc:docMk/>
            <pc:sldMk cId="1506207897" sldId="258"/>
            <ac:spMk id="60" creationId="{14D01DAD-BF6A-94FA-1B80-799FBD3249DD}"/>
          </ac:spMkLst>
        </pc:spChg>
        <pc:spChg chg="del mod">
          <ac:chgData name="Miko Niinemäe | Arco Vara" userId="939f039b-ce3a-479b-a5ad-85e80707bd41" providerId="ADAL" clId="{362928EA-90DE-4F37-8551-D4BEA7AC3926}" dt="2023-04-26T10:37:52.587" v="276" actId="478"/>
          <ac:spMkLst>
            <pc:docMk/>
            <pc:sldMk cId="1506207897" sldId="258"/>
            <ac:spMk id="62" creationId="{7A9A3FA5-34BF-17C3-CF33-C0CCFD6EDB7C}"/>
          </ac:spMkLst>
        </pc:spChg>
        <pc:spChg chg="del mod">
          <ac:chgData name="Miko Niinemäe | Arco Vara" userId="939f039b-ce3a-479b-a5ad-85e80707bd41" providerId="ADAL" clId="{362928EA-90DE-4F37-8551-D4BEA7AC3926}" dt="2023-04-26T10:37:52.587" v="276" actId="478"/>
          <ac:spMkLst>
            <pc:docMk/>
            <pc:sldMk cId="1506207897" sldId="258"/>
            <ac:spMk id="64" creationId="{90A7F0E8-D896-3E21-8A55-AA6D17947EA6}"/>
          </ac:spMkLst>
        </pc:spChg>
        <pc:spChg chg="del mod">
          <ac:chgData name="Miko Niinemäe | Arco Vara" userId="939f039b-ce3a-479b-a5ad-85e80707bd41" providerId="ADAL" clId="{362928EA-90DE-4F37-8551-D4BEA7AC3926}" dt="2023-04-26T10:37:52.587" v="276" actId="478"/>
          <ac:spMkLst>
            <pc:docMk/>
            <pc:sldMk cId="1506207897" sldId="258"/>
            <ac:spMk id="65" creationId="{A1364357-BD30-5CD7-BE11-2ABBB84D36DD}"/>
          </ac:spMkLst>
        </pc:spChg>
        <pc:spChg chg="del mod">
          <ac:chgData name="Miko Niinemäe | Arco Vara" userId="939f039b-ce3a-479b-a5ad-85e80707bd41" providerId="ADAL" clId="{362928EA-90DE-4F37-8551-D4BEA7AC3926}" dt="2023-04-26T10:37:52.587" v="276" actId="478"/>
          <ac:spMkLst>
            <pc:docMk/>
            <pc:sldMk cId="1506207897" sldId="258"/>
            <ac:spMk id="67" creationId="{291EF41A-4DB7-3F7C-10DF-D0621893D07E}"/>
          </ac:spMkLst>
        </pc:spChg>
        <pc:spChg chg="del mod">
          <ac:chgData name="Miko Niinemäe | Arco Vara" userId="939f039b-ce3a-479b-a5ad-85e80707bd41" providerId="ADAL" clId="{362928EA-90DE-4F37-8551-D4BEA7AC3926}" dt="2023-04-26T10:37:52.587" v="276" actId="478"/>
          <ac:spMkLst>
            <pc:docMk/>
            <pc:sldMk cId="1506207897" sldId="258"/>
            <ac:spMk id="69" creationId="{11B6C247-D20A-883F-76FC-AEAA08F43D69}"/>
          </ac:spMkLst>
        </pc:spChg>
        <pc:spChg chg="del mod">
          <ac:chgData name="Miko Niinemäe | Arco Vara" userId="939f039b-ce3a-479b-a5ad-85e80707bd41" providerId="ADAL" clId="{362928EA-90DE-4F37-8551-D4BEA7AC3926}" dt="2023-04-26T10:37:52.587" v="276" actId="478"/>
          <ac:spMkLst>
            <pc:docMk/>
            <pc:sldMk cId="1506207897" sldId="258"/>
            <ac:spMk id="70" creationId="{2D5239DC-7388-9D17-F0AD-CC4D2446D46E}"/>
          </ac:spMkLst>
        </pc:spChg>
        <pc:spChg chg="del mod">
          <ac:chgData name="Miko Niinemäe | Arco Vara" userId="939f039b-ce3a-479b-a5ad-85e80707bd41" providerId="ADAL" clId="{362928EA-90DE-4F37-8551-D4BEA7AC3926}" dt="2023-04-26T10:37:52.587" v="276" actId="478"/>
          <ac:spMkLst>
            <pc:docMk/>
            <pc:sldMk cId="1506207897" sldId="258"/>
            <ac:spMk id="72" creationId="{93DCB6D3-330A-78BE-DD70-43B9E9EF1B84}"/>
          </ac:spMkLst>
        </pc:spChg>
        <pc:spChg chg="del mod">
          <ac:chgData name="Miko Niinemäe | Arco Vara" userId="939f039b-ce3a-479b-a5ad-85e80707bd41" providerId="ADAL" clId="{362928EA-90DE-4F37-8551-D4BEA7AC3926}" dt="2023-04-26T10:15:57.784" v="46" actId="478"/>
          <ac:spMkLst>
            <pc:docMk/>
            <pc:sldMk cId="1506207897" sldId="258"/>
            <ac:spMk id="73" creationId="{B05AE430-AEB7-D7F8-951A-EF92B66028B1}"/>
          </ac:spMkLst>
        </pc:spChg>
        <pc:spChg chg="del mod">
          <ac:chgData name="Miko Niinemäe | Arco Vara" userId="939f039b-ce3a-479b-a5ad-85e80707bd41" providerId="ADAL" clId="{362928EA-90DE-4F37-8551-D4BEA7AC3926}" dt="2023-04-26T10:15:57.784" v="46" actId="478"/>
          <ac:spMkLst>
            <pc:docMk/>
            <pc:sldMk cId="1506207897" sldId="258"/>
            <ac:spMk id="74" creationId="{DF946470-F525-3ABA-4D82-4872CF461032}"/>
          </ac:spMkLst>
        </pc:spChg>
        <pc:spChg chg="del mod">
          <ac:chgData name="Miko Niinemäe | Arco Vara" userId="939f039b-ce3a-479b-a5ad-85e80707bd41" providerId="ADAL" clId="{362928EA-90DE-4F37-8551-D4BEA7AC3926}" dt="2023-04-26T10:37:52.587" v="276" actId="478"/>
          <ac:spMkLst>
            <pc:docMk/>
            <pc:sldMk cId="1506207897" sldId="258"/>
            <ac:spMk id="76" creationId="{603B4134-5BF3-1C3B-1236-2AE71C4BE36D}"/>
          </ac:spMkLst>
        </pc:spChg>
        <pc:spChg chg="add mod">
          <ac:chgData name="Miko Niinemäe | Arco Vara" userId="939f039b-ce3a-479b-a5ad-85e80707bd41" providerId="ADAL" clId="{362928EA-90DE-4F37-8551-D4BEA7AC3926}" dt="2023-04-26T10:34:07.317" v="261" actId="2711"/>
          <ac:spMkLst>
            <pc:docMk/>
            <pc:sldMk cId="1506207897" sldId="258"/>
            <ac:spMk id="77" creationId="{10A7DFB2-E48D-D21E-BCE0-3AF67CDC39B9}"/>
          </ac:spMkLst>
        </pc:spChg>
        <pc:spChg chg="add mod">
          <ac:chgData name="Miko Niinemäe | Arco Vara" userId="939f039b-ce3a-479b-a5ad-85e80707bd41" providerId="ADAL" clId="{362928EA-90DE-4F37-8551-D4BEA7AC3926}" dt="2023-04-26T11:56:24.137" v="1817" actId="255"/>
          <ac:spMkLst>
            <pc:docMk/>
            <pc:sldMk cId="1506207897" sldId="258"/>
            <ac:spMk id="78" creationId="{2F385ED0-D43B-4C44-71CA-B5FB2009E055}"/>
          </ac:spMkLst>
        </pc:spChg>
        <pc:spChg chg="add mod">
          <ac:chgData name="Miko Niinemäe | Arco Vara" userId="939f039b-ce3a-479b-a5ad-85e80707bd41" providerId="ADAL" clId="{362928EA-90DE-4F37-8551-D4BEA7AC3926}" dt="2023-04-26T11:56:24.137" v="1817" actId="255"/>
          <ac:spMkLst>
            <pc:docMk/>
            <pc:sldMk cId="1506207897" sldId="258"/>
            <ac:spMk id="79" creationId="{EB28F53B-9CCA-ACC9-1EC2-B7EF6057F59E}"/>
          </ac:spMkLst>
        </pc:spChg>
        <pc:spChg chg="add mod">
          <ac:chgData name="Miko Niinemäe | Arco Vara" userId="939f039b-ce3a-479b-a5ad-85e80707bd41" providerId="ADAL" clId="{362928EA-90DE-4F37-8551-D4BEA7AC3926}" dt="2023-04-26T11:56:24.137" v="1817" actId="255"/>
          <ac:spMkLst>
            <pc:docMk/>
            <pc:sldMk cId="1506207897" sldId="258"/>
            <ac:spMk id="80" creationId="{DEB21FB6-AB0C-9D3F-7BA0-A200647DD199}"/>
          </ac:spMkLst>
        </pc:spChg>
        <pc:spChg chg="add mod">
          <ac:chgData name="Miko Niinemäe | Arco Vara" userId="939f039b-ce3a-479b-a5ad-85e80707bd41" providerId="ADAL" clId="{362928EA-90DE-4F37-8551-D4BEA7AC3926}" dt="2023-04-26T11:56:24.137" v="1817" actId="255"/>
          <ac:spMkLst>
            <pc:docMk/>
            <pc:sldMk cId="1506207897" sldId="258"/>
            <ac:spMk id="81" creationId="{894C0BFF-7024-E385-81EC-C6EF8A8E35DC}"/>
          </ac:spMkLst>
        </pc:spChg>
        <pc:spChg chg="add mod">
          <ac:chgData name="Miko Niinemäe | Arco Vara" userId="939f039b-ce3a-479b-a5ad-85e80707bd41" providerId="ADAL" clId="{362928EA-90DE-4F37-8551-D4BEA7AC3926}" dt="2023-04-26T10:31:54.810" v="240" actId="1076"/>
          <ac:spMkLst>
            <pc:docMk/>
            <pc:sldMk cId="1506207897" sldId="258"/>
            <ac:spMk id="83" creationId="{D95E88AD-2E76-E6D8-4957-4226267AB789}"/>
          </ac:spMkLst>
        </pc:spChg>
        <pc:spChg chg="add mod">
          <ac:chgData name="Miko Niinemäe | Arco Vara" userId="939f039b-ce3a-479b-a5ad-85e80707bd41" providerId="ADAL" clId="{362928EA-90DE-4F37-8551-D4BEA7AC3926}" dt="2023-04-26T11:56:24.137" v="1817" actId="255"/>
          <ac:spMkLst>
            <pc:docMk/>
            <pc:sldMk cId="1506207897" sldId="258"/>
            <ac:spMk id="84" creationId="{E1A88C4A-E3A2-27E8-7486-1DF08875FBAF}"/>
          </ac:spMkLst>
        </pc:spChg>
        <pc:spChg chg="add mod">
          <ac:chgData name="Miko Niinemäe | Arco Vara" userId="939f039b-ce3a-479b-a5ad-85e80707bd41" providerId="ADAL" clId="{362928EA-90DE-4F37-8551-D4BEA7AC3926}" dt="2023-04-26T11:56:24.137" v="1817" actId="255"/>
          <ac:spMkLst>
            <pc:docMk/>
            <pc:sldMk cId="1506207897" sldId="258"/>
            <ac:spMk id="85" creationId="{F1403C30-E138-771C-CE0C-7F4852822D8B}"/>
          </ac:spMkLst>
        </pc:spChg>
        <pc:spChg chg="add mod">
          <ac:chgData name="Miko Niinemäe | Arco Vara" userId="939f039b-ce3a-479b-a5ad-85e80707bd41" providerId="ADAL" clId="{362928EA-90DE-4F37-8551-D4BEA7AC3926}" dt="2023-04-26T11:56:24.137" v="1817" actId="255"/>
          <ac:spMkLst>
            <pc:docMk/>
            <pc:sldMk cId="1506207897" sldId="258"/>
            <ac:spMk id="86" creationId="{FF18537B-70E1-14B3-3BE8-D3380B1F4796}"/>
          </ac:spMkLst>
        </pc:spChg>
        <pc:spChg chg="add mod">
          <ac:chgData name="Miko Niinemäe | Arco Vara" userId="939f039b-ce3a-479b-a5ad-85e80707bd41" providerId="ADAL" clId="{362928EA-90DE-4F37-8551-D4BEA7AC3926}" dt="2023-04-26T11:56:24.137" v="1817" actId="255"/>
          <ac:spMkLst>
            <pc:docMk/>
            <pc:sldMk cId="1506207897" sldId="258"/>
            <ac:spMk id="87" creationId="{B41FD36E-E3E4-425B-427C-784D18D40D66}"/>
          </ac:spMkLst>
        </pc:spChg>
        <pc:spChg chg="add del mod">
          <ac:chgData name="Miko Niinemäe | Arco Vara" userId="939f039b-ce3a-479b-a5ad-85e80707bd41" providerId="ADAL" clId="{362928EA-90DE-4F37-8551-D4BEA7AC3926}" dt="2023-04-26T10:35:43.683" v="265"/>
          <ac:spMkLst>
            <pc:docMk/>
            <pc:sldMk cId="1506207897" sldId="258"/>
            <ac:spMk id="89" creationId="{0024075C-DB3D-3F55-55B3-35F560CDA2CC}"/>
          </ac:spMkLst>
        </pc:spChg>
        <pc:spChg chg="add del mod">
          <ac:chgData name="Miko Niinemäe | Arco Vara" userId="939f039b-ce3a-479b-a5ad-85e80707bd41" providerId="ADAL" clId="{362928EA-90DE-4F37-8551-D4BEA7AC3926}" dt="2023-04-26T10:35:43.683" v="265"/>
          <ac:spMkLst>
            <pc:docMk/>
            <pc:sldMk cId="1506207897" sldId="258"/>
            <ac:spMk id="90" creationId="{4F706EB9-56CB-CB36-1BE9-87637A3EC521}"/>
          </ac:spMkLst>
        </pc:spChg>
        <pc:spChg chg="add del mod">
          <ac:chgData name="Miko Niinemäe | Arco Vara" userId="939f039b-ce3a-479b-a5ad-85e80707bd41" providerId="ADAL" clId="{362928EA-90DE-4F37-8551-D4BEA7AC3926}" dt="2023-04-26T10:35:43.683" v="265"/>
          <ac:spMkLst>
            <pc:docMk/>
            <pc:sldMk cId="1506207897" sldId="258"/>
            <ac:spMk id="91" creationId="{6B21ABA7-B7E0-0B19-1C83-3D23C7A0CE80}"/>
          </ac:spMkLst>
        </pc:spChg>
        <pc:spChg chg="add del mod">
          <ac:chgData name="Miko Niinemäe | Arco Vara" userId="939f039b-ce3a-479b-a5ad-85e80707bd41" providerId="ADAL" clId="{362928EA-90DE-4F37-8551-D4BEA7AC3926}" dt="2023-04-26T10:35:43.683" v="265"/>
          <ac:spMkLst>
            <pc:docMk/>
            <pc:sldMk cId="1506207897" sldId="258"/>
            <ac:spMk id="92" creationId="{1626170C-8F1D-297E-48CB-3AB5A8AB5BBC}"/>
          </ac:spMkLst>
        </pc:spChg>
        <pc:spChg chg="add del mod">
          <ac:chgData name="Miko Niinemäe | Arco Vara" userId="939f039b-ce3a-479b-a5ad-85e80707bd41" providerId="ADAL" clId="{362928EA-90DE-4F37-8551-D4BEA7AC3926}" dt="2023-04-26T10:35:43.683" v="265"/>
          <ac:spMkLst>
            <pc:docMk/>
            <pc:sldMk cId="1506207897" sldId="258"/>
            <ac:spMk id="93" creationId="{1D5D2E14-EA0E-41B3-2E2C-21CF833253D0}"/>
          </ac:spMkLst>
        </pc:spChg>
        <pc:spChg chg="add mod">
          <ac:chgData name="Miko Niinemäe | Arco Vara" userId="939f039b-ce3a-479b-a5ad-85e80707bd41" providerId="ADAL" clId="{362928EA-90DE-4F37-8551-D4BEA7AC3926}" dt="2023-04-26T10:36:00.867" v="267" actId="1076"/>
          <ac:spMkLst>
            <pc:docMk/>
            <pc:sldMk cId="1506207897" sldId="258"/>
            <ac:spMk id="95" creationId="{6307C6DE-BC5F-88B2-4CE8-C5E131D952C4}"/>
          </ac:spMkLst>
        </pc:spChg>
        <pc:spChg chg="add mod">
          <ac:chgData name="Miko Niinemäe | Arco Vara" userId="939f039b-ce3a-479b-a5ad-85e80707bd41" providerId="ADAL" clId="{362928EA-90DE-4F37-8551-D4BEA7AC3926}" dt="2023-04-26T11:56:24.137" v="1817" actId="255"/>
          <ac:spMkLst>
            <pc:docMk/>
            <pc:sldMk cId="1506207897" sldId="258"/>
            <ac:spMk id="96" creationId="{2BE281D0-826D-9AEC-CC93-59E3AEB3F2E0}"/>
          </ac:spMkLst>
        </pc:spChg>
        <pc:spChg chg="add mod">
          <ac:chgData name="Miko Niinemäe | Arco Vara" userId="939f039b-ce3a-479b-a5ad-85e80707bd41" providerId="ADAL" clId="{362928EA-90DE-4F37-8551-D4BEA7AC3926}" dt="2023-04-26T11:56:24.137" v="1817" actId="255"/>
          <ac:spMkLst>
            <pc:docMk/>
            <pc:sldMk cId="1506207897" sldId="258"/>
            <ac:spMk id="97" creationId="{3B3EE964-552B-B963-6CA4-F1C2F069B5EF}"/>
          </ac:spMkLst>
        </pc:spChg>
        <pc:spChg chg="add mod">
          <ac:chgData name="Miko Niinemäe | Arco Vara" userId="939f039b-ce3a-479b-a5ad-85e80707bd41" providerId="ADAL" clId="{362928EA-90DE-4F37-8551-D4BEA7AC3926}" dt="2023-04-26T11:56:24.137" v="1817" actId="255"/>
          <ac:spMkLst>
            <pc:docMk/>
            <pc:sldMk cId="1506207897" sldId="258"/>
            <ac:spMk id="98" creationId="{42D6D903-1C16-D5A7-2C59-B20D53DAD5E3}"/>
          </ac:spMkLst>
        </pc:spChg>
        <pc:spChg chg="add mod">
          <ac:chgData name="Miko Niinemäe | Arco Vara" userId="939f039b-ce3a-479b-a5ad-85e80707bd41" providerId="ADAL" clId="{362928EA-90DE-4F37-8551-D4BEA7AC3926}" dt="2023-04-26T11:56:24.137" v="1817" actId="255"/>
          <ac:spMkLst>
            <pc:docMk/>
            <pc:sldMk cId="1506207897" sldId="258"/>
            <ac:spMk id="99" creationId="{7232C6B5-7E05-C2C6-37CC-7580474FBE0E}"/>
          </ac:spMkLst>
        </pc:spChg>
        <pc:spChg chg="del mod">
          <ac:chgData name="Miko Niinemäe | Arco Vara" userId="939f039b-ce3a-479b-a5ad-85e80707bd41" providerId="ADAL" clId="{362928EA-90DE-4F37-8551-D4BEA7AC3926}" dt="2023-04-26T10:15:57.784" v="46" actId="478"/>
          <ac:spMkLst>
            <pc:docMk/>
            <pc:sldMk cId="1506207897" sldId="258"/>
            <ac:spMk id="111" creationId="{70F0C9E5-7D3A-BEA5-D372-3D8D87780507}"/>
          </ac:spMkLst>
        </pc:spChg>
        <pc:spChg chg="del mod">
          <ac:chgData name="Miko Niinemäe | Arco Vara" userId="939f039b-ce3a-479b-a5ad-85e80707bd41" providerId="ADAL" clId="{362928EA-90DE-4F37-8551-D4BEA7AC3926}" dt="2023-04-26T10:15:57.784" v="46" actId="478"/>
          <ac:spMkLst>
            <pc:docMk/>
            <pc:sldMk cId="1506207897" sldId="258"/>
            <ac:spMk id="116" creationId="{8DF9A57C-1349-9549-4E42-6A3A0FED3002}"/>
          </ac:spMkLst>
        </pc:spChg>
        <pc:spChg chg="del mod">
          <ac:chgData name="Miko Niinemäe | Arco Vara" userId="939f039b-ce3a-479b-a5ad-85e80707bd41" providerId="ADAL" clId="{362928EA-90DE-4F37-8551-D4BEA7AC3926}" dt="2023-04-26T10:15:57.784" v="46" actId="478"/>
          <ac:spMkLst>
            <pc:docMk/>
            <pc:sldMk cId="1506207897" sldId="258"/>
            <ac:spMk id="117" creationId="{DB28C73F-C4E2-32B0-F11C-CCBE99F86665}"/>
          </ac:spMkLst>
        </pc:spChg>
        <pc:spChg chg="del mod">
          <ac:chgData name="Miko Niinemäe | Arco Vara" userId="939f039b-ce3a-479b-a5ad-85e80707bd41" providerId="ADAL" clId="{362928EA-90DE-4F37-8551-D4BEA7AC3926}" dt="2023-04-26T10:15:57.784" v="46" actId="478"/>
          <ac:spMkLst>
            <pc:docMk/>
            <pc:sldMk cId="1506207897" sldId="258"/>
            <ac:spMk id="122" creationId="{15340246-F4CD-D0BC-9025-7DDE4836F23A}"/>
          </ac:spMkLst>
        </pc:spChg>
        <pc:spChg chg="del mod">
          <ac:chgData name="Miko Niinemäe | Arco Vara" userId="939f039b-ce3a-479b-a5ad-85e80707bd41" providerId="ADAL" clId="{362928EA-90DE-4F37-8551-D4BEA7AC3926}" dt="2023-04-26T10:15:57.784" v="46" actId="478"/>
          <ac:spMkLst>
            <pc:docMk/>
            <pc:sldMk cId="1506207897" sldId="258"/>
            <ac:spMk id="131" creationId="{94DD2496-2AD8-1B64-74FC-5D6B4B65097B}"/>
          </ac:spMkLst>
        </pc:spChg>
        <pc:spChg chg="del mod">
          <ac:chgData name="Miko Niinemäe | Arco Vara" userId="939f039b-ce3a-479b-a5ad-85e80707bd41" providerId="ADAL" clId="{362928EA-90DE-4F37-8551-D4BEA7AC3926}" dt="2023-04-26T10:15:57.784" v="46" actId="478"/>
          <ac:spMkLst>
            <pc:docMk/>
            <pc:sldMk cId="1506207897" sldId="258"/>
            <ac:spMk id="133" creationId="{9D0ED9EC-FFDA-BDFA-CF55-CB5DDFA1D4C6}"/>
          </ac:spMkLst>
        </pc:spChg>
        <pc:spChg chg="del mod">
          <ac:chgData name="Miko Niinemäe | Arco Vara" userId="939f039b-ce3a-479b-a5ad-85e80707bd41" providerId="ADAL" clId="{362928EA-90DE-4F37-8551-D4BEA7AC3926}" dt="2023-04-26T10:15:57.784" v="46" actId="478"/>
          <ac:spMkLst>
            <pc:docMk/>
            <pc:sldMk cId="1506207897" sldId="258"/>
            <ac:spMk id="136" creationId="{AA9198A6-5D91-2594-17C6-1731B376C9B0}"/>
          </ac:spMkLst>
        </pc:spChg>
        <pc:graphicFrameChg chg="add mod">
          <ac:chgData name="Miko Niinemäe | Arco Vara" userId="939f039b-ce3a-479b-a5ad-85e80707bd41" providerId="ADAL" clId="{362928EA-90DE-4F37-8551-D4BEA7AC3926}" dt="2023-04-26T10:11:48.110" v="33"/>
          <ac:graphicFrameMkLst>
            <pc:docMk/>
            <pc:sldMk cId="1506207897" sldId="258"/>
            <ac:graphicFrameMk id="8" creationId="{054D205D-0B9E-EA0D-66BC-D0A0875FB27F}"/>
          </ac:graphicFrameMkLst>
        </pc:graphicFrameChg>
        <pc:graphicFrameChg chg="add del mod">
          <ac:chgData name="Miko Niinemäe | Arco Vara" userId="939f039b-ce3a-479b-a5ad-85e80707bd41" providerId="ADAL" clId="{362928EA-90DE-4F37-8551-D4BEA7AC3926}" dt="2023-04-26T10:12:39.801" v="35"/>
          <ac:graphicFrameMkLst>
            <pc:docMk/>
            <pc:sldMk cId="1506207897" sldId="258"/>
            <ac:graphicFrameMk id="22" creationId="{E4929655-997C-9859-DCC0-1F570EA1496C}"/>
          </ac:graphicFrameMkLst>
        </pc:graphicFrameChg>
        <pc:graphicFrameChg chg="add mod">
          <ac:chgData name="Miko Niinemäe | Arco Vara" userId="939f039b-ce3a-479b-a5ad-85e80707bd41" providerId="ADAL" clId="{362928EA-90DE-4F37-8551-D4BEA7AC3926}" dt="2023-04-26T10:14:50.461" v="45"/>
          <ac:graphicFrameMkLst>
            <pc:docMk/>
            <pc:sldMk cId="1506207897" sldId="258"/>
            <ac:graphicFrameMk id="24" creationId="{19095643-3487-61F7-6322-6DDCC438B510}"/>
          </ac:graphicFrameMkLst>
        </pc:graphicFrameChg>
        <pc:graphicFrameChg chg="mod">
          <ac:chgData name="Miko Niinemäe | Arco Vara" userId="939f039b-ce3a-479b-a5ad-85e80707bd41" providerId="ADAL" clId="{362928EA-90DE-4F37-8551-D4BEA7AC3926}" dt="2023-04-26T10:27:18.501" v="201"/>
          <ac:graphicFrameMkLst>
            <pc:docMk/>
            <pc:sldMk cId="1506207897" sldId="258"/>
            <ac:graphicFrameMk id="40" creationId="{6B8F021E-F276-1B82-550A-48BA5705EAD9}"/>
          </ac:graphicFrameMkLst>
        </pc:graphicFrameChg>
        <pc:graphicFrameChg chg="add mod">
          <ac:chgData name="Miko Niinemäe | Arco Vara" userId="939f039b-ce3a-479b-a5ad-85e80707bd41" providerId="ADAL" clId="{362928EA-90DE-4F37-8551-D4BEA7AC3926}" dt="2023-04-26T10:28:47.859" v="209" actId="1076"/>
          <ac:graphicFrameMkLst>
            <pc:docMk/>
            <pc:sldMk cId="1506207897" sldId="258"/>
            <ac:graphicFrameMk id="47" creationId="{CE45E836-40B3-54F5-0EA3-FBCA4553D962}"/>
          </ac:graphicFrameMkLst>
        </pc:graphicFrameChg>
        <pc:graphicFrameChg chg="del mod">
          <ac:chgData name="Miko Niinemäe | Arco Vara" userId="939f039b-ce3a-479b-a5ad-85e80707bd41" providerId="ADAL" clId="{362928EA-90DE-4F37-8551-D4BEA7AC3926}" dt="2023-04-26T10:37:52.587" v="276" actId="478"/>
          <ac:graphicFrameMkLst>
            <pc:docMk/>
            <pc:sldMk cId="1506207897" sldId="258"/>
            <ac:graphicFrameMk id="61" creationId="{A1347A83-96FA-C705-800A-D773CAAE1B26}"/>
          </ac:graphicFrameMkLst>
        </pc:graphicFrameChg>
        <pc:graphicFrameChg chg="del mod">
          <ac:chgData name="Miko Niinemäe | Arco Vara" userId="939f039b-ce3a-479b-a5ad-85e80707bd41" providerId="ADAL" clId="{362928EA-90DE-4F37-8551-D4BEA7AC3926}" dt="2023-04-26T10:37:52.587" v="276" actId="478"/>
          <ac:graphicFrameMkLst>
            <pc:docMk/>
            <pc:sldMk cId="1506207897" sldId="258"/>
            <ac:graphicFrameMk id="66" creationId="{5B540607-1141-BD3D-3B03-21B11195E234}"/>
          </ac:graphicFrameMkLst>
        </pc:graphicFrameChg>
        <pc:graphicFrameChg chg="del mod">
          <ac:chgData name="Miko Niinemäe | Arco Vara" userId="939f039b-ce3a-479b-a5ad-85e80707bd41" providerId="ADAL" clId="{362928EA-90DE-4F37-8551-D4BEA7AC3926}" dt="2023-04-26T10:37:52.587" v="276" actId="478"/>
          <ac:graphicFrameMkLst>
            <pc:docMk/>
            <pc:sldMk cId="1506207897" sldId="258"/>
            <ac:graphicFrameMk id="71" creationId="{EBAF477E-EA0D-8DD2-DA7D-4FC5EF65B399}"/>
          </ac:graphicFrameMkLst>
        </pc:graphicFrameChg>
        <pc:graphicFrameChg chg="add mod">
          <ac:chgData name="Miko Niinemäe | Arco Vara" userId="939f039b-ce3a-479b-a5ad-85e80707bd41" providerId="ADAL" clId="{362928EA-90DE-4F37-8551-D4BEA7AC3926}" dt="2023-04-26T10:31:54.810" v="240" actId="1076"/>
          <ac:graphicFrameMkLst>
            <pc:docMk/>
            <pc:sldMk cId="1506207897" sldId="258"/>
            <ac:graphicFrameMk id="82" creationId="{DEA1A855-8806-A1BB-D820-5DFAD9B88C83}"/>
          </ac:graphicFrameMkLst>
        </pc:graphicFrameChg>
        <pc:graphicFrameChg chg="add del mod">
          <ac:chgData name="Miko Niinemäe | Arco Vara" userId="939f039b-ce3a-479b-a5ad-85e80707bd41" providerId="ADAL" clId="{362928EA-90DE-4F37-8551-D4BEA7AC3926}" dt="2023-04-26T10:35:43.683" v="265"/>
          <ac:graphicFrameMkLst>
            <pc:docMk/>
            <pc:sldMk cId="1506207897" sldId="258"/>
            <ac:graphicFrameMk id="88" creationId="{F635CA6A-4147-55D3-5CF9-BF1A2CBBDB8F}"/>
          </ac:graphicFrameMkLst>
        </pc:graphicFrameChg>
        <pc:graphicFrameChg chg="add mod">
          <ac:chgData name="Miko Niinemäe | Arco Vara" userId="939f039b-ce3a-479b-a5ad-85e80707bd41" providerId="ADAL" clId="{362928EA-90DE-4F37-8551-D4BEA7AC3926}" dt="2023-04-26T10:36:00.867" v="267" actId="1076"/>
          <ac:graphicFrameMkLst>
            <pc:docMk/>
            <pc:sldMk cId="1506207897" sldId="258"/>
            <ac:graphicFrameMk id="94" creationId="{12477231-19D0-83D8-C378-2D1971138304}"/>
          </ac:graphicFrameMkLst>
        </pc:graphicFrameChg>
        <pc:graphicFrameChg chg="del mod">
          <ac:chgData name="Miko Niinemäe | Arco Vara" userId="939f039b-ce3a-479b-a5ad-85e80707bd41" providerId="ADAL" clId="{362928EA-90DE-4F37-8551-D4BEA7AC3926}" dt="2023-04-26T10:15:57.784" v="46" actId="478"/>
          <ac:graphicFrameMkLst>
            <pc:docMk/>
            <pc:sldMk cId="1506207897" sldId="258"/>
            <ac:graphicFrameMk id="108" creationId="{06DF22A9-A422-DD29-5627-B6D808D13C07}"/>
          </ac:graphicFrameMkLst>
        </pc:graphicFrameChg>
        <pc:graphicFrameChg chg="del mod">
          <ac:chgData name="Miko Niinemäe | Arco Vara" userId="939f039b-ce3a-479b-a5ad-85e80707bd41" providerId="ADAL" clId="{362928EA-90DE-4F37-8551-D4BEA7AC3926}" dt="2023-04-26T10:15:57.784" v="46" actId="478"/>
          <ac:graphicFrameMkLst>
            <pc:docMk/>
            <pc:sldMk cId="1506207897" sldId="258"/>
            <ac:graphicFrameMk id="114" creationId="{C3844034-492F-F496-1B82-191063605566}"/>
          </ac:graphicFrameMkLst>
        </pc:graphicFrameChg>
        <pc:picChg chg="del">
          <ac:chgData name="Miko Niinemäe | Arco Vara" userId="939f039b-ce3a-479b-a5ad-85e80707bd41" providerId="ADAL" clId="{362928EA-90DE-4F37-8551-D4BEA7AC3926}" dt="2023-04-26T10:15:57.784" v="46" actId="478"/>
          <ac:picMkLst>
            <pc:docMk/>
            <pc:sldMk cId="1506207897" sldId="258"/>
            <ac:picMk id="10" creationId="{305394D5-9A29-58E2-A830-F8FFDD47448A}"/>
          </ac:picMkLst>
        </pc:picChg>
        <pc:picChg chg="add mod">
          <ac:chgData name="Miko Niinemäe | Arco Vara" userId="939f039b-ce3a-479b-a5ad-85e80707bd41" providerId="ADAL" clId="{362928EA-90DE-4F37-8551-D4BEA7AC3926}" dt="2023-04-26T13:11:58.754" v="3045"/>
          <ac:picMkLst>
            <pc:docMk/>
            <pc:sldMk cId="1506207897" sldId="258"/>
            <ac:picMk id="100" creationId="{12FBDD6E-C6AA-44C7-8530-2858A93D24E7}"/>
          </ac:picMkLst>
        </pc:picChg>
        <pc:cxnChg chg="del">
          <ac:chgData name="Miko Niinemäe | Arco Vara" userId="939f039b-ce3a-479b-a5ad-85e80707bd41" providerId="ADAL" clId="{362928EA-90DE-4F37-8551-D4BEA7AC3926}" dt="2023-04-26T10:19:18.111" v="102" actId="478"/>
          <ac:cxnSpMkLst>
            <pc:docMk/>
            <pc:sldMk cId="1506207897" sldId="258"/>
            <ac:cxnSpMk id="42" creationId="{89505314-B23A-24D5-08D1-EDB757FC89F8}"/>
          </ac:cxnSpMkLst>
        </pc:cxnChg>
        <pc:cxnChg chg="del mod">
          <ac:chgData name="Miko Niinemäe | Arco Vara" userId="939f039b-ce3a-479b-a5ad-85e80707bd41" providerId="ADAL" clId="{362928EA-90DE-4F37-8551-D4BEA7AC3926}" dt="2023-04-26T10:37:52.587" v="276" actId="478"/>
          <ac:cxnSpMkLst>
            <pc:docMk/>
            <pc:sldMk cId="1506207897" sldId="258"/>
            <ac:cxnSpMk id="63" creationId="{D7EF375B-6DD0-1A8C-46F0-4B0457A0AE32}"/>
          </ac:cxnSpMkLst>
        </pc:cxnChg>
        <pc:cxnChg chg="del mod">
          <ac:chgData name="Miko Niinemäe | Arco Vara" userId="939f039b-ce3a-479b-a5ad-85e80707bd41" providerId="ADAL" clId="{362928EA-90DE-4F37-8551-D4BEA7AC3926}" dt="2023-04-26T10:37:52.587" v="276" actId="478"/>
          <ac:cxnSpMkLst>
            <pc:docMk/>
            <pc:sldMk cId="1506207897" sldId="258"/>
            <ac:cxnSpMk id="68" creationId="{42F71A9E-DBA1-0E3B-DCB0-5755648DDD9E}"/>
          </ac:cxnSpMkLst>
        </pc:cxnChg>
        <pc:cxnChg chg="del mod">
          <ac:chgData name="Miko Niinemäe | Arco Vara" userId="939f039b-ce3a-479b-a5ad-85e80707bd41" providerId="ADAL" clId="{362928EA-90DE-4F37-8551-D4BEA7AC3926}" dt="2023-04-26T10:37:52.587" v="276" actId="478"/>
          <ac:cxnSpMkLst>
            <pc:docMk/>
            <pc:sldMk cId="1506207897" sldId="258"/>
            <ac:cxnSpMk id="75" creationId="{E5DA7D04-2BFC-E0DF-ECC3-C9A10D90FA38}"/>
          </ac:cxnSpMkLst>
        </pc:cxnChg>
        <pc:cxnChg chg="del mod">
          <ac:chgData name="Miko Niinemäe | Arco Vara" userId="939f039b-ce3a-479b-a5ad-85e80707bd41" providerId="ADAL" clId="{362928EA-90DE-4F37-8551-D4BEA7AC3926}" dt="2023-04-26T10:15:57.784" v="46" actId="478"/>
          <ac:cxnSpMkLst>
            <pc:docMk/>
            <pc:sldMk cId="1506207897" sldId="258"/>
            <ac:cxnSpMk id="119" creationId="{DF14E2F5-8218-89C2-836C-28B71C2528DE}"/>
          </ac:cxnSpMkLst>
        </pc:cxnChg>
      </pc:sldChg>
      <pc:sldChg chg="addSp delSp modSp mod modNotesTx">
        <pc:chgData name="Miko Niinemäe | Arco Vara" userId="939f039b-ce3a-479b-a5ad-85e80707bd41" providerId="ADAL" clId="{362928EA-90DE-4F37-8551-D4BEA7AC3926}" dt="2023-04-27T06:39:57.240" v="4210"/>
        <pc:sldMkLst>
          <pc:docMk/>
          <pc:sldMk cId="2386786632" sldId="259"/>
        </pc:sldMkLst>
        <pc:spChg chg="del">
          <ac:chgData name="Miko Niinemäe | Arco Vara" userId="939f039b-ce3a-479b-a5ad-85e80707bd41" providerId="ADAL" clId="{362928EA-90DE-4F37-8551-D4BEA7AC3926}" dt="2023-04-26T10:55:11.017" v="738" actId="478"/>
          <ac:spMkLst>
            <pc:docMk/>
            <pc:sldMk cId="2386786632" sldId="259"/>
            <ac:spMk id="2" creationId="{A6E13065-F3BD-AC57-A245-E7DE303AABBC}"/>
          </ac:spMkLst>
        </pc:spChg>
        <pc:spChg chg="mod">
          <ac:chgData name="Miko Niinemäe | Arco Vara" userId="939f039b-ce3a-479b-a5ad-85e80707bd41" providerId="ADAL" clId="{362928EA-90DE-4F37-8551-D4BEA7AC3926}" dt="2023-04-26T16:00:45.464" v="4172" actId="1076"/>
          <ac:spMkLst>
            <pc:docMk/>
            <pc:sldMk cId="2386786632" sldId="259"/>
            <ac:spMk id="3" creationId="{D3EED0AF-6570-6C31-AEA2-DD34973B719D}"/>
          </ac:spMkLst>
        </pc:spChg>
        <pc:spChg chg="del mod">
          <ac:chgData name="Miko Niinemäe | Arco Vara" userId="939f039b-ce3a-479b-a5ad-85e80707bd41" providerId="ADAL" clId="{362928EA-90DE-4F37-8551-D4BEA7AC3926}" dt="2023-04-26T12:04:16.229" v="1892" actId="478"/>
          <ac:spMkLst>
            <pc:docMk/>
            <pc:sldMk cId="2386786632" sldId="259"/>
            <ac:spMk id="4" creationId="{2CE5EA52-C078-6AB7-F024-CB1CB69DB775}"/>
          </ac:spMkLst>
        </pc:spChg>
        <pc:spChg chg="del">
          <ac:chgData name="Miko Niinemäe | Arco Vara" userId="939f039b-ce3a-479b-a5ad-85e80707bd41" providerId="ADAL" clId="{362928EA-90DE-4F37-8551-D4BEA7AC3926}" dt="2023-04-26T11:09:57.276" v="1080" actId="478"/>
          <ac:spMkLst>
            <pc:docMk/>
            <pc:sldMk cId="2386786632" sldId="259"/>
            <ac:spMk id="6" creationId="{190F51E3-618E-71CF-6214-2E154D79E88A}"/>
          </ac:spMkLst>
        </pc:spChg>
        <pc:spChg chg="mod">
          <ac:chgData name="Miko Niinemäe | Arco Vara" userId="939f039b-ce3a-479b-a5ad-85e80707bd41" providerId="ADAL" clId="{362928EA-90DE-4F37-8551-D4BEA7AC3926}" dt="2023-04-26T16:01:28.221" v="4179" actId="1076"/>
          <ac:spMkLst>
            <pc:docMk/>
            <pc:sldMk cId="2386786632" sldId="259"/>
            <ac:spMk id="7" creationId="{7C5BC1AD-AB3F-92DA-5FD8-313A0DE0115F}"/>
          </ac:spMkLst>
        </pc:spChg>
        <pc:spChg chg="mod">
          <ac:chgData name="Miko Niinemäe | Arco Vara" userId="939f039b-ce3a-479b-a5ad-85e80707bd41" providerId="ADAL" clId="{362928EA-90DE-4F37-8551-D4BEA7AC3926}" dt="2023-04-26T16:01:28.221" v="4179" actId="1076"/>
          <ac:spMkLst>
            <pc:docMk/>
            <pc:sldMk cId="2386786632" sldId="259"/>
            <ac:spMk id="8" creationId="{6164E983-3A09-75BF-BF4B-87A0ACD9232F}"/>
          </ac:spMkLst>
        </pc:spChg>
        <pc:spChg chg="add mod">
          <ac:chgData name="Miko Niinemäe | Arco Vara" userId="939f039b-ce3a-479b-a5ad-85e80707bd41" providerId="ADAL" clId="{362928EA-90DE-4F37-8551-D4BEA7AC3926}" dt="2023-04-26T16:00:39.366" v="4170" actId="1076"/>
          <ac:spMkLst>
            <pc:docMk/>
            <pc:sldMk cId="2386786632" sldId="259"/>
            <ac:spMk id="9" creationId="{1C19AE4B-52DC-D31B-5E18-020BAD50BF22}"/>
          </ac:spMkLst>
        </pc:spChg>
        <pc:spChg chg="mod">
          <ac:chgData name="Miko Niinemäe | Arco Vara" userId="939f039b-ce3a-479b-a5ad-85e80707bd41" providerId="ADAL" clId="{362928EA-90DE-4F37-8551-D4BEA7AC3926}" dt="2023-04-26T16:01:28.221" v="4179" actId="1076"/>
          <ac:spMkLst>
            <pc:docMk/>
            <pc:sldMk cId="2386786632" sldId="259"/>
            <ac:spMk id="12" creationId="{F2B1500C-4D81-4406-CA79-CB005BC0BCE3}"/>
          </ac:spMkLst>
        </pc:spChg>
        <pc:spChg chg="add mod">
          <ac:chgData name="Miko Niinemäe | Arco Vara" userId="939f039b-ce3a-479b-a5ad-85e80707bd41" providerId="ADAL" clId="{362928EA-90DE-4F37-8551-D4BEA7AC3926}" dt="2023-04-26T16:00:39.366" v="4170" actId="1076"/>
          <ac:spMkLst>
            <pc:docMk/>
            <pc:sldMk cId="2386786632" sldId="259"/>
            <ac:spMk id="13" creationId="{65AEFB11-595C-E6D5-956F-AE955283737D}"/>
          </ac:spMkLst>
        </pc:spChg>
        <pc:spChg chg="add del mod">
          <ac:chgData name="Miko Niinemäe | Arco Vara" userId="939f039b-ce3a-479b-a5ad-85e80707bd41" providerId="ADAL" clId="{362928EA-90DE-4F37-8551-D4BEA7AC3926}" dt="2023-04-26T14:20:05.714" v="3737" actId="478"/>
          <ac:spMkLst>
            <pc:docMk/>
            <pc:sldMk cId="2386786632" sldId="259"/>
            <ac:spMk id="17" creationId="{4D6B1C8B-E639-72C5-4D4B-9E3B11DAC0D5}"/>
          </ac:spMkLst>
        </pc:spChg>
        <pc:spChg chg="add del mod">
          <ac:chgData name="Miko Niinemäe | Arco Vara" userId="939f039b-ce3a-479b-a5ad-85e80707bd41" providerId="ADAL" clId="{362928EA-90DE-4F37-8551-D4BEA7AC3926}" dt="2023-04-26T14:20:05.714" v="3737" actId="478"/>
          <ac:spMkLst>
            <pc:docMk/>
            <pc:sldMk cId="2386786632" sldId="259"/>
            <ac:spMk id="18" creationId="{B672B68D-603D-99F2-7AE2-D301AF15B8F8}"/>
          </ac:spMkLst>
        </pc:spChg>
        <pc:spChg chg="mod">
          <ac:chgData name="Miko Niinemäe | Arco Vara" userId="939f039b-ce3a-479b-a5ad-85e80707bd41" providerId="ADAL" clId="{362928EA-90DE-4F37-8551-D4BEA7AC3926}" dt="2023-04-26T16:00:45.464" v="4172" actId="1076"/>
          <ac:spMkLst>
            <pc:docMk/>
            <pc:sldMk cId="2386786632" sldId="259"/>
            <ac:spMk id="20" creationId="{D6A29EDD-9406-C673-EFA7-F8780EA11923}"/>
          </ac:spMkLst>
        </pc:spChg>
        <pc:spChg chg="add del mod">
          <ac:chgData name="Miko Niinemäe | Arco Vara" userId="939f039b-ce3a-479b-a5ad-85e80707bd41" providerId="ADAL" clId="{362928EA-90DE-4F37-8551-D4BEA7AC3926}" dt="2023-04-26T11:23:18.684" v="1406" actId="478"/>
          <ac:spMkLst>
            <pc:docMk/>
            <pc:sldMk cId="2386786632" sldId="259"/>
            <ac:spMk id="21" creationId="{3B7E11B7-D663-A704-E526-FE23E80EF99C}"/>
          </ac:spMkLst>
        </pc:spChg>
        <pc:spChg chg="add del mod">
          <ac:chgData name="Miko Niinemäe | Arco Vara" userId="939f039b-ce3a-479b-a5ad-85e80707bd41" providerId="ADAL" clId="{362928EA-90DE-4F37-8551-D4BEA7AC3926}" dt="2023-04-26T14:20:05.714" v="3737" actId="478"/>
          <ac:spMkLst>
            <pc:docMk/>
            <pc:sldMk cId="2386786632" sldId="259"/>
            <ac:spMk id="22" creationId="{D82D8003-7067-9EE7-3A14-AC930ED25926}"/>
          </ac:spMkLst>
        </pc:spChg>
        <pc:spChg chg="add del mod">
          <ac:chgData name="Miko Niinemäe | Arco Vara" userId="939f039b-ce3a-479b-a5ad-85e80707bd41" providerId="ADAL" clId="{362928EA-90DE-4F37-8551-D4BEA7AC3926}" dt="2023-04-26T14:20:05.714" v="3737" actId="478"/>
          <ac:spMkLst>
            <pc:docMk/>
            <pc:sldMk cId="2386786632" sldId="259"/>
            <ac:spMk id="23" creationId="{26FBAD7B-EACB-C299-BB5C-BCCBC4E3DAA1}"/>
          </ac:spMkLst>
        </pc:spChg>
        <pc:spChg chg="add mod">
          <ac:chgData name="Miko Niinemäe | Arco Vara" userId="939f039b-ce3a-479b-a5ad-85e80707bd41" providerId="ADAL" clId="{362928EA-90DE-4F37-8551-D4BEA7AC3926}" dt="2023-04-26T16:01:28.221" v="4179" actId="1076"/>
          <ac:spMkLst>
            <pc:docMk/>
            <pc:sldMk cId="2386786632" sldId="259"/>
            <ac:spMk id="25" creationId="{7FA3FFC6-B3D5-552C-F031-C50EFF7CFB38}"/>
          </ac:spMkLst>
        </pc:spChg>
        <pc:spChg chg="add mod">
          <ac:chgData name="Miko Niinemäe | Arco Vara" userId="939f039b-ce3a-479b-a5ad-85e80707bd41" providerId="ADAL" clId="{362928EA-90DE-4F37-8551-D4BEA7AC3926}" dt="2023-04-26T16:01:28.221" v="4179" actId="1076"/>
          <ac:spMkLst>
            <pc:docMk/>
            <pc:sldMk cId="2386786632" sldId="259"/>
            <ac:spMk id="26" creationId="{3FA5CC2E-FF75-A789-BD47-6ED86E38BF0D}"/>
          </ac:spMkLst>
        </pc:spChg>
        <pc:spChg chg="add mod">
          <ac:chgData name="Miko Niinemäe | Arco Vara" userId="939f039b-ce3a-479b-a5ad-85e80707bd41" providerId="ADAL" clId="{362928EA-90DE-4F37-8551-D4BEA7AC3926}" dt="2023-04-26T16:01:28.221" v="4179" actId="1076"/>
          <ac:spMkLst>
            <pc:docMk/>
            <pc:sldMk cId="2386786632" sldId="259"/>
            <ac:spMk id="27" creationId="{765AAC24-E4F2-5C69-1FB8-ADC081F1A5AF}"/>
          </ac:spMkLst>
        </pc:spChg>
        <pc:spChg chg="add mod">
          <ac:chgData name="Miko Niinemäe | Arco Vara" userId="939f039b-ce3a-479b-a5ad-85e80707bd41" providerId="ADAL" clId="{362928EA-90DE-4F37-8551-D4BEA7AC3926}" dt="2023-04-26T16:01:06.555" v="4174" actId="1076"/>
          <ac:spMkLst>
            <pc:docMk/>
            <pc:sldMk cId="2386786632" sldId="259"/>
            <ac:spMk id="28" creationId="{A7905478-F522-6DBF-CF7F-3DF43E42B990}"/>
          </ac:spMkLst>
        </pc:spChg>
        <pc:spChg chg="add mod">
          <ac:chgData name="Miko Niinemäe | Arco Vara" userId="939f039b-ce3a-479b-a5ad-85e80707bd41" providerId="ADAL" clId="{362928EA-90DE-4F37-8551-D4BEA7AC3926}" dt="2023-04-26T16:01:06.555" v="4174" actId="1076"/>
          <ac:spMkLst>
            <pc:docMk/>
            <pc:sldMk cId="2386786632" sldId="259"/>
            <ac:spMk id="29" creationId="{7E007500-FBB4-510D-5A6F-DE15EAB9A054}"/>
          </ac:spMkLst>
        </pc:spChg>
        <pc:spChg chg="add mod">
          <ac:chgData name="Miko Niinemäe | Arco Vara" userId="939f039b-ce3a-479b-a5ad-85e80707bd41" providerId="ADAL" clId="{362928EA-90DE-4F37-8551-D4BEA7AC3926}" dt="2023-04-26T16:01:06.555" v="4174" actId="1076"/>
          <ac:spMkLst>
            <pc:docMk/>
            <pc:sldMk cId="2386786632" sldId="259"/>
            <ac:spMk id="30" creationId="{34F086AA-1010-5788-8B66-FFC71ED3436C}"/>
          </ac:spMkLst>
        </pc:spChg>
        <pc:spChg chg="add mod">
          <ac:chgData name="Miko Niinemäe | Arco Vara" userId="939f039b-ce3a-479b-a5ad-85e80707bd41" providerId="ADAL" clId="{362928EA-90DE-4F37-8551-D4BEA7AC3926}" dt="2023-04-26T16:01:06.555" v="4174" actId="1076"/>
          <ac:spMkLst>
            <pc:docMk/>
            <pc:sldMk cId="2386786632" sldId="259"/>
            <ac:spMk id="31" creationId="{2A61AA7B-F77F-70BF-78A5-F050ECD75DA2}"/>
          </ac:spMkLst>
        </pc:spChg>
        <pc:spChg chg="add mod">
          <ac:chgData name="Miko Niinemäe | Arco Vara" userId="939f039b-ce3a-479b-a5ad-85e80707bd41" providerId="ADAL" clId="{362928EA-90DE-4F37-8551-D4BEA7AC3926}" dt="2023-04-26T16:01:06.555" v="4174" actId="1076"/>
          <ac:spMkLst>
            <pc:docMk/>
            <pc:sldMk cId="2386786632" sldId="259"/>
            <ac:spMk id="32" creationId="{319D81C2-2F5E-C1CC-4EBF-F226CE06DCE0}"/>
          </ac:spMkLst>
        </pc:spChg>
        <pc:spChg chg="add mod">
          <ac:chgData name="Miko Niinemäe | Arco Vara" userId="939f039b-ce3a-479b-a5ad-85e80707bd41" providerId="ADAL" clId="{362928EA-90DE-4F37-8551-D4BEA7AC3926}" dt="2023-04-26T16:01:06.555" v="4174" actId="1076"/>
          <ac:spMkLst>
            <pc:docMk/>
            <pc:sldMk cId="2386786632" sldId="259"/>
            <ac:spMk id="33" creationId="{74D10775-95DE-A0AF-7FD9-F475CE7AD626}"/>
          </ac:spMkLst>
        </pc:spChg>
        <pc:spChg chg="add mod">
          <ac:chgData name="Miko Niinemäe | Arco Vara" userId="939f039b-ce3a-479b-a5ad-85e80707bd41" providerId="ADAL" clId="{362928EA-90DE-4F37-8551-D4BEA7AC3926}" dt="2023-04-26T16:01:06.555" v="4174" actId="1076"/>
          <ac:spMkLst>
            <pc:docMk/>
            <pc:sldMk cId="2386786632" sldId="259"/>
            <ac:spMk id="34" creationId="{8BE46BF5-5C83-4DAE-5632-83EA91F3D7E8}"/>
          </ac:spMkLst>
        </pc:spChg>
        <pc:spChg chg="add del mod">
          <ac:chgData name="Miko Niinemäe | Arco Vara" userId="939f039b-ce3a-479b-a5ad-85e80707bd41" providerId="ADAL" clId="{362928EA-90DE-4F37-8551-D4BEA7AC3926}" dt="2023-04-26T14:20:05.714" v="3737" actId="478"/>
          <ac:spMkLst>
            <pc:docMk/>
            <pc:sldMk cId="2386786632" sldId="259"/>
            <ac:spMk id="35" creationId="{F8361EB9-C574-D134-ECA3-DE5E0E480A8F}"/>
          </ac:spMkLst>
        </pc:spChg>
        <pc:spChg chg="add del mod ord">
          <ac:chgData name="Miko Niinemäe | Arco Vara" userId="939f039b-ce3a-479b-a5ad-85e80707bd41" providerId="ADAL" clId="{362928EA-90DE-4F37-8551-D4BEA7AC3926}" dt="2023-04-26T14:20:05.714" v="3737" actId="478"/>
          <ac:spMkLst>
            <pc:docMk/>
            <pc:sldMk cId="2386786632" sldId="259"/>
            <ac:spMk id="37" creationId="{31B603F8-BB4F-1E17-EF35-E941336D05FF}"/>
          </ac:spMkLst>
        </pc:spChg>
        <pc:spChg chg="add del mod">
          <ac:chgData name="Miko Niinemäe | Arco Vara" userId="939f039b-ce3a-479b-a5ad-85e80707bd41" providerId="ADAL" clId="{362928EA-90DE-4F37-8551-D4BEA7AC3926}" dt="2023-04-26T12:02:03.599" v="1848" actId="478"/>
          <ac:spMkLst>
            <pc:docMk/>
            <pc:sldMk cId="2386786632" sldId="259"/>
            <ac:spMk id="38" creationId="{54DF08CA-F574-61FC-F0F1-6CC112874A0D}"/>
          </ac:spMkLst>
        </pc:spChg>
        <pc:spChg chg="add del mod">
          <ac:chgData name="Miko Niinemäe | Arco Vara" userId="939f039b-ce3a-479b-a5ad-85e80707bd41" providerId="ADAL" clId="{362928EA-90DE-4F37-8551-D4BEA7AC3926}" dt="2023-04-26T12:02:08.215" v="1849" actId="478"/>
          <ac:spMkLst>
            <pc:docMk/>
            <pc:sldMk cId="2386786632" sldId="259"/>
            <ac:spMk id="39" creationId="{612E59E7-A6DD-576B-2148-0836AEE95D45}"/>
          </ac:spMkLst>
        </pc:spChg>
        <pc:spChg chg="add del mod">
          <ac:chgData name="Miko Niinemäe | Arco Vara" userId="939f039b-ce3a-479b-a5ad-85e80707bd41" providerId="ADAL" clId="{362928EA-90DE-4F37-8551-D4BEA7AC3926}" dt="2023-04-26T12:02:03.599" v="1848" actId="478"/>
          <ac:spMkLst>
            <pc:docMk/>
            <pc:sldMk cId="2386786632" sldId="259"/>
            <ac:spMk id="40" creationId="{9CD8DF59-8B0A-1BC8-DF4C-58B1A5C26071}"/>
          </ac:spMkLst>
        </pc:spChg>
        <pc:spChg chg="add del mod">
          <ac:chgData name="Miko Niinemäe | Arco Vara" userId="939f039b-ce3a-479b-a5ad-85e80707bd41" providerId="ADAL" clId="{362928EA-90DE-4F37-8551-D4BEA7AC3926}" dt="2023-04-26T12:02:03.599" v="1848" actId="478"/>
          <ac:spMkLst>
            <pc:docMk/>
            <pc:sldMk cId="2386786632" sldId="259"/>
            <ac:spMk id="41" creationId="{5C98B598-196A-6C89-26A6-779CA54AC002}"/>
          </ac:spMkLst>
        </pc:spChg>
        <pc:spChg chg="add del mod">
          <ac:chgData name="Miko Niinemäe | Arco Vara" userId="939f039b-ce3a-479b-a5ad-85e80707bd41" providerId="ADAL" clId="{362928EA-90DE-4F37-8551-D4BEA7AC3926}" dt="2023-04-26T12:02:03.599" v="1848" actId="478"/>
          <ac:spMkLst>
            <pc:docMk/>
            <pc:sldMk cId="2386786632" sldId="259"/>
            <ac:spMk id="42" creationId="{BFECF2C2-C05C-7F7D-5864-AC6548247D86}"/>
          </ac:spMkLst>
        </pc:spChg>
        <pc:spChg chg="mod">
          <ac:chgData name="Miko Niinemäe | Arco Vara" userId="939f039b-ce3a-479b-a5ad-85e80707bd41" providerId="ADAL" clId="{362928EA-90DE-4F37-8551-D4BEA7AC3926}" dt="2023-04-26T16:01:28.221" v="4179" actId="1076"/>
          <ac:spMkLst>
            <pc:docMk/>
            <pc:sldMk cId="2386786632" sldId="259"/>
            <ac:spMk id="43" creationId="{0C430F95-FBDC-56C9-51AE-CDD51ABB2495}"/>
          </ac:spMkLst>
        </pc:spChg>
        <pc:spChg chg="del mod">
          <ac:chgData name="Miko Niinemäe | Arco Vara" userId="939f039b-ce3a-479b-a5ad-85e80707bd41" providerId="ADAL" clId="{362928EA-90DE-4F37-8551-D4BEA7AC3926}" dt="2023-04-26T11:39:56.361" v="1625" actId="478"/>
          <ac:spMkLst>
            <pc:docMk/>
            <pc:sldMk cId="2386786632" sldId="259"/>
            <ac:spMk id="44" creationId="{B542DC4C-E817-D48E-461F-9EBB3BE4DB93}"/>
          </ac:spMkLst>
        </pc:spChg>
        <pc:spChg chg="add del mod">
          <ac:chgData name="Miko Niinemäe | Arco Vara" userId="939f039b-ce3a-479b-a5ad-85e80707bd41" providerId="ADAL" clId="{362928EA-90DE-4F37-8551-D4BEA7AC3926}" dt="2023-04-26T12:02:03.599" v="1848" actId="478"/>
          <ac:spMkLst>
            <pc:docMk/>
            <pc:sldMk cId="2386786632" sldId="259"/>
            <ac:spMk id="46" creationId="{A2590352-7FB5-2D46-DB29-1ACA6BA47252}"/>
          </ac:spMkLst>
        </pc:spChg>
        <pc:spChg chg="add del mod">
          <ac:chgData name="Miko Niinemäe | Arco Vara" userId="939f039b-ce3a-479b-a5ad-85e80707bd41" providerId="ADAL" clId="{362928EA-90DE-4F37-8551-D4BEA7AC3926}" dt="2023-04-26T12:02:03.599" v="1848" actId="478"/>
          <ac:spMkLst>
            <pc:docMk/>
            <pc:sldMk cId="2386786632" sldId="259"/>
            <ac:spMk id="47" creationId="{552E600C-1B26-17D9-3624-7FCA1A1EB85E}"/>
          </ac:spMkLst>
        </pc:spChg>
        <pc:spChg chg="add del mod">
          <ac:chgData name="Miko Niinemäe | Arco Vara" userId="939f039b-ce3a-479b-a5ad-85e80707bd41" providerId="ADAL" clId="{362928EA-90DE-4F37-8551-D4BEA7AC3926}" dt="2023-04-26T12:02:03.599" v="1848" actId="478"/>
          <ac:spMkLst>
            <pc:docMk/>
            <pc:sldMk cId="2386786632" sldId="259"/>
            <ac:spMk id="48" creationId="{EF2AE621-8F86-01BA-E37B-1C1DD80B2721}"/>
          </ac:spMkLst>
        </pc:spChg>
        <pc:spChg chg="mod">
          <ac:chgData name="Miko Niinemäe | Arco Vara" userId="939f039b-ce3a-479b-a5ad-85e80707bd41" providerId="ADAL" clId="{362928EA-90DE-4F37-8551-D4BEA7AC3926}" dt="2023-04-26T16:01:28.221" v="4179" actId="1076"/>
          <ac:spMkLst>
            <pc:docMk/>
            <pc:sldMk cId="2386786632" sldId="259"/>
            <ac:spMk id="49" creationId="{D94EB379-F185-F4BC-6D4D-4DDA467BE6C3}"/>
          </ac:spMkLst>
        </pc:spChg>
        <pc:spChg chg="add del mod">
          <ac:chgData name="Miko Niinemäe | Arco Vara" userId="939f039b-ce3a-479b-a5ad-85e80707bd41" providerId="ADAL" clId="{362928EA-90DE-4F37-8551-D4BEA7AC3926}" dt="2023-04-26T12:02:03.599" v="1848" actId="478"/>
          <ac:spMkLst>
            <pc:docMk/>
            <pc:sldMk cId="2386786632" sldId="259"/>
            <ac:spMk id="50" creationId="{A63896E0-6876-2FFF-50E9-EF6ECC43FCC6}"/>
          </ac:spMkLst>
        </pc:spChg>
        <pc:spChg chg="mod">
          <ac:chgData name="Miko Niinemäe | Arco Vara" userId="939f039b-ce3a-479b-a5ad-85e80707bd41" providerId="ADAL" clId="{362928EA-90DE-4F37-8551-D4BEA7AC3926}" dt="2023-04-26T16:01:28.221" v="4179" actId="1076"/>
          <ac:spMkLst>
            <pc:docMk/>
            <pc:sldMk cId="2386786632" sldId="259"/>
            <ac:spMk id="51" creationId="{63FD453B-4963-E2CA-D2A9-005D55A4FE03}"/>
          </ac:spMkLst>
        </pc:spChg>
        <pc:spChg chg="mod">
          <ac:chgData name="Miko Niinemäe | Arco Vara" userId="939f039b-ce3a-479b-a5ad-85e80707bd41" providerId="ADAL" clId="{362928EA-90DE-4F37-8551-D4BEA7AC3926}" dt="2023-04-26T16:01:28.221" v="4179" actId="1076"/>
          <ac:spMkLst>
            <pc:docMk/>
            <pc:sldMk cId="2386786632" sldId="259"/>
            <ac:spMk id="52" creationId="{C2FDE6EF-AEFD-2B6C-4106-3F64E01D61EA}"/>
          </ac:spMkLst>
        </pc:spChg>
        <pc:spChg chg="mod">
          <ac:chgData name="Miko Niinemäe | Arco Vara" userId="939f039b-ce3a-479b-a5ad-85e80707bd41" providerId="ADAL" clId="{362928EA-90DE-4F37-8551-D4BEA7AC3926}" dt="2023-04-26T16:01:28.221" v="4179" actId="1076"/>
          <ac:spMkLst>
            <pc:docMk/>
            <pc:sldMk cId="2386786632" sldId="259"/>
            <ac:spMk id="53" creationId="{7B5DD7DB-6E16-172F-597B-EE622E35FAAC}"/>
          </ac:spMkLst>
        </pc:spChg>
        <pc:spChg chg="mod">
          <ac:chgData name="Miko Niinemäe | Arco Vara" userId="939f039b-ce3a-479b-a5ad-85e80707bd41" providerId="ADAL" clId="{362928EA-90DE-4F37-8551-D4BEA7AC3926}" dt="2023-04-26T16:01:28.221" v="4179" actId="1076"/>
          <ac:spMkLst>
            <pc:docMk/>
            <pc:sldMk cId="2386786632" sldId="259"/>
            <ac:spMk id="54" creationId="{3F35AB1D-9AC7-FF0E-17D9-03D9925EF70A}"/>
          </ac:spMkLst>
        </pc:spChg>
        <pc:spChg chg="mod">
          <ac:chgData name="Miko Niinemäe | Arco Vara" userId="939f039b-ce3a-479b-a5ad-85e80707bd41" providerId="ADAL" clId="{362928EA-90DE-4F37-8551-D4BEA7AC3926}" dt="2023-04-26T16:01:28.221" v="4179" actId="1076"/>
          <ac:spMkLst>
            <pc:docMk/>
            <pc:sldMk cId="2386786632" sldId="259"/>
            <ac:spMk id="55" creationId="{042D52ED-A17B-2E90-2CAC-2D0E0025B5F2}"/>
          </ac:spMkLst>
        </pc:spChg>
        <pc:spChg chg="mod">
          <ac:chgData name="Miko Niinemäe | Arco Vara" userId="939f039b-ce3a-479b-a5ad-85e80707bd41" providerId="ADAL" clId="{362928EA-90DE-4F37-8551-D4BEA7AC3926}" dt="2023-04-26T16:01:28.221" v="4179" actId="1076"/>
          <ac:spMkLst>
            <pc:docMk/>
            <pc:sldMk cId="2386786632" sldId="259"/>
            <ac:spMk id="56" creationId="{3BCBD6E5-E786-CA28-AF13-4679B8E644E7}"/>
          </ac:spMkLst>
        </pc:spChg>
        <pc:spChg chg="mod">
          <ac:chgData name="Miko Niinemäe | Arco Vara" userId="939f039b-ce3a-479b-a5ad-85e80707bd41" providerId="ADAL" clId="{362928EA-90DE-4F37-8551-D4BEA7AC3926}" dt="2023-04-26T16:01:28.221" v="4179" actId="1076"/>
          <ac:spMkLst>
            <pc:docMk/>
            <pc:sldMk cId="2386786632" sldId="259"/>
            <ac:spMk id="57" creationId="{B86DD125-90E3-F778-9B5C-28C79FD55B10}"/>
          </ac:spMkLst>
        </pc:spChg>
        <pc:spChg chg="mod">
          <ac:chgData name="Miko Niinemäe | Arco Vara" userId="939f039b-ce3a-479b-a5ad-85e80707bd41" providerId="ADAL" clId="{362928EA-90DE-4F37-8551-D4BEA7AC3926}" dt="2023-04-26T16:01:28.221" v="4179" actId="1076"/>
          <ac:spMkLst>
            <pc:docMk/>
            <pc:sldMk cId="2386786632" sldId="259"/>
            <ac:spMk id="58" creationId="{B9C04F8D-66C5-3056-2191-7BA1BC513338}"/>
          </ac:spMkLst>
        </pc:spChg>
        <pc:spChg chg="add del mod">
          <ac:chgData name="Miko Niinemäe | Arco Vara" userId="939f039b-ce3a-479b-a5ad-85e80707bd41" providerId="ADAL" clId="{362928EA-90DE-4F37-8551-D4BEA7AC3926}" dt="2023-04-26T12:02:03.599" v="1848" actId="478"/>
          <ac:spMkLst>
            <pc:docMk/>
            <pc:sldMk cId="2386786632" sldId="259"/>
            <ac:spMk id="59" creationId="{567CC9FC-6EE1-A314-7651-5E16A643E6EF}"/>
          </ac:spMkLst>
        </pc:spChg>
        <pc:spChg chg="add del mod">
          <ac:chgData name="Miko Niinemäe | Arco Vara" userId="939f039b-ce3a-479b-a5ad-85e80707bd41" providerId="ADAL" clId="{362928EA-90DE-4F37-8551-D4BEA7AC3926}" dt="2023-04-26T12:02:08.215" v="1849" actId="478"/>
          <ac:spMkLst>
            <pc:docMk/>
            <pc:sldMk cId="2386786632" sldId="259"/>
            <ac:spMk id="60" creationId="{DA60DE24-EB8C-0B7B-8F0F-A00FA0AD914E}"/>
          </ac:spMkLst>
        </pc:spChg>
        <pc:spChg chg="add del mod">
          <ac:chgData name="Miko Niinemäe | Arco Vara" userId="939f039b-ce3a-479b-a5ad-85e80707bd41" providerId="ADAL" clId="{362928EA-90DE-4F37-8551-D4BEA7AC3926}" dt="2023-04-26T12:02:03.599" v="1848" actId="478"/>
          <ac:spMkLst>
            <pc:docMk/>
            <pc:sldMk cId="2386786632" sldId="259"/>
            <ac:spMk id="61" creationId="{77ABC0D9-DBDE-59B5-148E-136BCBA5F13E}"/>
          </ac:spMkLst>
        </pc:spChg>
        <pc:spChg chg="add del mod">
          <ac:chgData name="Miko Niinemäe | Arco Vara" userId="939f039b-ce3a-479b-a5ad-85e80707bd41" providerId="ADAL" clId="{362928EA-90DE-4F37-8551-D4BEA7AC3926}" dt="2023-04-26T12:02:08.215" v="1849" actId="478"/>
          <ac:spMkLst>
            <pc:docMk/>
            <pc:sldMk cId="2386786632" sldId="259"/>
            <ac:spMk id="62" creationId="{96D46E26-E61B-5FEB-5F7C-706F4CE92D57}"/>
          </ac:spMkLst>
        </pc:spChg>
        <pc:spChg chg="add del mod">
          <ac:chgData name="Miko Niinemäe | Arco Vara" userId="939f039b-ce3a-479b-a5ad-85e80707bd41" providerId="ADAL" clId="{362928EA-90DE-4F37-8551-D4BEA7AC3926}" dt="2023-04-26T14:20:05.714" v="3737" actId="478"/>
          <ac:spMkLst>
            <pc:docMk/>
            <pc:sldMk cId="2386786632" sldId="259"/>
            <ac:spMk id="63" creationId="{C7F61531-35F7-7857-EC3A-C469B4959B8A}"/>
          </ac:spMkLst>
        </pc:spChg>
        <pc:spChg chg="add del mod">
          <ac:chgData name="Miko Niinemäe | Arco Vara" userId="939f039b-ce3a-479b-a5ad-85e80707bd41" providerId="ADAL" clId="{362928EA-90DE-4F37-8551-D4BEA7AC3926}" dt="2023-04-26T14:20:05.714" v="3737" actId="478"/>
          <ac:spMkLst>
            <pc:docMk/>
            <pc:sldMk cId="2386786632" sldId="259"/>
            <ac:spMk id="64" creationId="{5E7715A3-8AE9-2646-DA35-EEACFF65DCE9}"/>
          </ac:spMkLst>
        </pc:spChg>
        <pc:spChg chg="add del mod">
          <ac:chgData name="Miko Niinemäe | Arco Vara" userId="939f039b-ce3a-479b-a5ad-85e80707bd41" providerId="ADAL" clId="{362928EA-90DE-4F37-8551-D4BEA7AC3926}" dt="2023-04-26T12:02:03.599" v="1848" actId="478"/>
          <ac:spMkLst>
            <pc:docMk/>
            <pc:sldMk cId="2386786632" sldId="259"/>
            <ac:spMk id="65" creationId="{A3C2B0A1-B881-664D-4FD4-1925B5ED4FCA}"/>
          </ac:spMkLst>
        </pc:spChg>
        <pc:spChg chg="add del mod">
          <ac:chgData name="Miko Niinemäe | Arco Vara" userId="939f039b-ce3a-479b-a5ad-85e80707bd41" providerId="ADAL" clId="{362928EA-90DE-4F37-8551-D4BEA7AC3926}" dt="2023-04-26T14:20:05.714" v="3737" actId="478"/>
          <ac:spMkLst>
            <pc:docMk/>
            <pc:sldMk cId="2386786632" sldId="259"/>
            <ac:spMk id="66" creationId="{2E78584E-8EE1-6EDD-234D-800E80F701FA}"/>
          </ac:spMkLst>
        </pc:spChg>
        <pc:spChg chg="add del mod">
          <ac:chgData name="Miko Niinemäe | Arco Vara" userId="939f039b-ce3a-479b-a5ad-85e80707bd41" providerId="ADAL" clId="{362928EA-90DE-4F37-8551-D4BEA7AC3926}" dt="2023-04-26T14:20:05.714" v="3737" actId="478"/>
          <ac:spMkLst>
            <pc:docMk/>
            <pc:sldMk cId="2386786632" sldId="259"/>
            <ac:spMk id="67" creationId="{F84EEFA8-E294-260D-450F-A9E0F161F155}"/>
          </ac:spMkLst>
        </pc:spChg>
        <pc:spChg chg="add del mod">
          <ac:chgData name="Miko Niinemäe | Arco Vara" userId="939f039b-ce3a-479b-a5ad-85e80707bd41" providerId="ADAL" clId="{362928EA-90DE-4F37-8551-D4BEA7AC3926}" dt="2023-04-26T14:20:05.714" v="3737" actId="478"/>
          <ac:spMkLst>
            <pc:docMk/>
            <pc:sldMk cId="2386786632" sldId="259"/>
            <ac:spMk id="68" creationId="{603802F8-4E38-C190-4714-B950842BED3E}"/>
          </ac:spMkLst>
        </pc:spChg>
        <pc:spChg chg="add del mod">
          <ac:chgData name="Miko Niinemäe | Arco Vara" userId="939f039b-ce3a-479b-a5ad-85e80707bd41" providerId="ADAL" clId="{362928EA-90DE-4F37-8551-D4BEA7AC3926}" dt="2023-04-26T14:20:05.714" v="3737" actId="478"/>
          <ac:spMkLst>
            <pc:docMk/>
            <pc:sldMk cId="2386786632" sldId="259"/>
            <ac:spMk id="69" creationId="{4BEC1439-BDCF-95F1-12E0-7CAC8B1C70C4}"/>
          </ac:spMkLst>
        </pc:spChg>
        <pc:spChg chg="add del mod">
          <ac:chgData name="Miko Niinemäe | Arco Vara" userId="939f039b-ce3a-479b-a5ad-85e80707bd41" providerId="ADAL" clId="{362928EA-90DE-4F37-8551-D4BEA7AC3926}" dt="2023-04-26T14:20:05.714" v="3737" actId="478"/>
          <ac:spMkLst>
            <pc:docMk/>
            <pc:sldMk cId="2386786632" sldId="259"/>
            <ac:spMk id="70" creationId="{5911985A-B03A-94C6-D14C-DA047D57942A}"/>
          </ac:spMkLst>
        </pc:spChg>
        <pc:spChg chg="add del mod">
          <ac:chgData name="Miko Niinemäe | Arco Vara" userId="939f039b-ce3a-479b-a5ad-85e80707bd41" providerId="ADAL" clId="{362928EA-90DE-4F37-8551-D4BEA7AC3926}" dt="2023-04-26T14:20:05.714" v="3737" actId="478"/>
          <ac:spMkLst>
            <pc:docMk/>
            <pc:sldMk cId="2386786632" sldId="259"/>
            <ac:spMk id="71" creationId="{25CD6A80-AD9F-F00E-CE60-05FB6D46E1A3}"/>
          </ac:spMkLst>
        </pc:spChg>
        <pc:spChg chg="add del mod">
          <ac:chgData name="Miko Niinemäe | Arco Vara" userId="939f039b-ce3a-479b-a5ad-85e80707bd41" providerId="ADAL" clId="{362928EA-90DE-4F37-8551-D4BEA7AC3926}" dt="2023-04-26T14:20:05.714" v="3737" actId="478"/>
          <ac:spMkLst>
            <pc:docMk/>
            <pc:sldMk cId="2386786632" sldId="259"/>
            <ac:spMk id="72" creationId="{F60AD200-3A2C-89F1-53C5-700F431682C7}"/>
          </ac:spMkLst>
        </pc:spChg>
        <pc:spChg chg="mod">
          <ac:chgData name="Miko Niinemäe | Arco Vara" userId="939f039b-ce3a-479b-a5ad-85e80707bd41" providerId="ADAL" clId="{362928EA-90DE-4F37-8551-D4BEA7AC3926}" dt="2023-04-26T16:01:06.555" v="4174" actId="1076"/>
          <ac:spMkLst>
            <pc:docMk/>
            <pc:sldMk cId="2386786632" sldId="259"/>
            <ac:spMk id="73" creationId="{B05AE430-AEB7-D7F8-951A-EF92B66028B1}"/>
          </ac:spMkLst>
        </pc:spChg>
        <pc:spChg chg="del mod">
          <ac:chgData name="Miko Niinemäe | Arco Vara" userId="939f039b-ce3a-479b-a5ad-85e80707bd41" providerId="ADAL" clId="{362928EA-90DE-4F37-8551-D4BEA7AC3926}" dt="2023-04-26T11:52:09.238" v="1799" actId="478"/>
          <ac:spMkLst>
            <pc:docMk/>
            <pc:sldMk cId="2386786632" sldId="259"/>
            <ac:spMk id="74" creationId="{DF946470-F525-3ABA-4D82-4872CF461032}"/>
          </ac:spMkLst>
        </pc:spChg>
        <pc:spChg chg="mod">
          <ac:chgData name="Miko Niinemäe | Arco Vara" userId="939f039b-ce3a-479b-a5ad-85e80707bd41" providerId="ADAL" clId="{362928EA-90DE-4F37-8551-D4BEA7AC3926}" dt="2023-04-26T16:00:39.366" v="4170" actId="1076"/>
          <ac:spMkLst>
            <pc:docMk/>
            <pc:sldMk cId="2386786632" sldId="259"/>
            <ac:spMk id="76" creationId="{D498AFCF-6412-7988-FA8B-CD8E0754EB1C}"/>
          </ac:spMkLst>
        </pc:spChg>
        <pc:spChg chg="mod">
          <ac:chgData name="Miko Niinemäe | Arco Vara" userId="939f039b-ce3a-479b-a5ad-85e80707bd41" providerId="ADAL" clId="{362928EA-90DE-4F37-8551-D4BEA7AC3926}" dt="2023-04-26T16:00:39.366" v="4170" actId="1076"/>
          <ac:spMkLst>
            <pc:docMk/>
            <pc:sldMk cId="2386786632" sldId="259"/>
            <ac:spMk id="77" creationId="{C4B77AF3-7460-1264-06F6-583941E5F5C2}"/>
          </ac:spMkLst>
        </pc:spChg>
        <pc:spChg chg="mod">
          <ac:chgData name="Miko Niinemäe | Arco Vara" userId="939f039b-ce3a-479b-a5ad-85e80707bd41" providerId="ADAL" clId="{362928EA-90DE-4F37-8551-D4BEA7AC3926}" dt="2023-04-26T16:01:28.221" v="4179" actId="1076"/>
          <ac:spMkLst>
            <pc:docMk/>
            <pc:sldMk cId="2386786632" sldId="259"/>
            <ac:spMk id="78" creationId="{87B0CDDB-85D5-8EC2-5454-633A22C12DAC}"/>
          </ac:spMkLst>
        </pc:spChg>
        <pc:spChg chg="mod">
          <ac:chgData name="Miko Niinemäe | Arco Vara" userId="939f039b-ce3a-479b-a5ad-85e80707bd41" providerId="ADAL" clId="{362928EA-90DE-4F37-8551-D4BEA7AC3926}" dt="2023-04-26T16:03:49.862" v="4180" actId="1076"/>
          <ac:spMkLst>
            <pc:docMk/>
            <pc:sldMk cId="2386786632" sldId="259"/>
            <ac:spMk id="79" creationId="{09919550-610B-6641-2B41-DBB1EE69B338}"/>
          </ac:spMkLst>
        </pc:spChg>
        <pc:spChg chg="del">
          <ac:chgData name="Miko Niinemäe | Arco Vara" userId="939f039b-ce3a-479b-a5ad-85e80707bd41" providerId="ADAL" clId="{362928EA-90DE-4F37-8551-D4BEA7AC3926}" dt="2023-04-26T10:55:11.017" v="738" actId="478"/>
          <ac:spMkLst>
            <pc:docMk/>
            <pc:sldMk cId="2386786632" sldId="259"/>
            <ac:spMk id="86" creationId="{6D410814-E946-0C21-9E6F-192BD3D87943}"/>
          </ac:spMkLst>
        </pc:spChg>
        <pc:spChg chg="add del mod">
          <ac:chgData name="Miko Niinemäe | Arco Vara" userId="939f039b-ce3a-479b-a5ad-85e80707bd41" providerId="ADAL" clId="{362928EA-90DE-4F37-8551-D4BEA7AC3926}" dt="2023-04-26T14:20:05.714" v="3737" actId="478"/>
          <ac:spMkLst>
            <pc:docMk/>
            <pc:sldMk cId="2386786632" sldId="259"/>
            <ac:spMk id="87" creationId="{4DCBF347-6A61-ED8D-C3CE-2D69F1CC1B2C}"/>
          </ac:spMkLst>
        </pc:spChg>
        <pc:spChg chg="del">
          <ac:chgData name="Miko Niinemäe | Arco Vara" userId="939f039b-ce3a-479b-a5ad-85e80707bd41" providerId="ADAL" clId="{362928EA-90DE-4F37-8551-D4BEA7AC3926}" dt="2023-04-26T11:09:57.276" v="1080" actId="478"/>
          <ac:spMkLst>
            <pc:docMk/>
            <pc:sldMk cId="2386786632" sldId="259"/>
            <ac:spMk id="88" creationId="{5172B146-2593-D97B-855F-685D6B2F5A2D}"/>
          </ac:spMkLst>
        </pc:spChg>
        <pc:spChg chg="del">
          <ac:chgData name="Miko Niinemäe | Arco Vara" userId="939f039b-ce3a-479b-a5ad-85e80707bd41" providerId="ADAL" clId="{362928EA-90DE-4F37-8551-D4BEA7AC3926}" dt="2023-04-26T11:09:57.276" v="1080" actId="478"/>
          <ac:spMkLst>
            <pc:docMk/>
            <pc:sldMk cId="2386786632" sldId="259"/>
            <ac:spMk id="89" creationId="{1DF68C29-3EA4-03C8-4B9C-D7EC6406D753}"/>
          </ac:spMkLst>
        </pc:spChg>
        <pc:spChg chg="del">
          <ac:chgData name="Miko Niinemäe | Arco Vara" userId="939f039b-ce3a-479b-a5ad-85e80707bd41" providerId="ADAL" clId="{362928EA-90DE-4F37-8551-D4BEA7AC3926}" dt="2023-04-26T11:09:57.276" v="1080" actId="478"/>
          <ac:spMkLst>
            <pc:docMk/>
            <pc:sldMk cId="2386786632" sldId="259"/>
            <ac:spMk id="90" creationId="{4FBE149A-F6AC-A90F-E91A-538157ED61A5}"/>
          </ac:spMkLst>
        </pc:spChg>
        <pc:spChg chg="del mod">
          <ac:chgData name="Miko Niinemäe | Arco Vara" userId="939f039b-ce3a-479b-a5ad-85e80707bd41" providerId="ADAL" clId="{362928EA-90DE-4F37-8551-D4BEA7AC3926}" dt="2023-04-26T11:15:54.169" v="1386" actId="478"/>
          <ac:spMkLst>
            <pc:docMk/>
            <pc:sldMk cId="2386786632" sldId="259"/>
            <ac:spMk id="91" creationId="{47F5C3C6-0D97-C722-79C8-9715F4320CCE}"/>
          </ac:spMkLst>
        </pc:spChg>
        <pc:spChg chg="del">
          <ac:chgData name="Miko Niinemäe | Arco Vara" userId="939f039b-ce3a-479b-a5ad-85e80707bd41" providerId="ADAL" clId="{362928EA-90DE-4F37-8551-D4BEA7AC3926}" dt="2023-04-26T11:25:32.064" v="1560" actId="478"/>
          <ac:spMkLst>
            <pc:docMk/>
            <pc:sldMk cId="2386786632" sldId="259"/>
            <ac:spMk id="99" creationId="{5CF0E1DB-D91C-F1C5-6830-1D05A8F8FCE5}"/>
          </ac:spMkLst>
        </pc:spChg>
        <pc:spChg chg="del">
          <ac:chgData name="Miko Niinemäe | Arco Vara" userId="939f039b-ce3a-479b-a5ad-85e80707bd41" providerId="ADAL" clId="{362928EA-90DE-4F37-8551-D4BEA7AC3926}" dt="2023-04-26T11:25:33.977" v="1561" actId="478"/>
          <ac:spMkLst>
            <pc:docMk/>
            <pc:sldMk cId="2386786632" sldId="259"/>
            <ac:spMk id="100" creationId="{9E1DE554-D628-583C-4C2D-991A7E25AB5E}"/>
          </ac:spMkLst>
        </pc:spChg>
        <pc:spChg chg="del">
          <ac:chgData name="Miko Niinemäe | Arco Vara" userId="939f039b-ce3a-479b-a5ad-85e80707bd41" providerId="ADAL" clId="{362928EA-90DE-4F37-8551-D4BEA7AC3926}" dt="2023-04-26T11:09:57.276" v="1080" actId="478"/>
          <ac:spMkLst>
            <pc:docMk/>
            <pc:sldMk cId="2386786632" sldId="259"/>
            <ac:spMk id="101" creationId="{80EEB1A7-D4BD-F986-D91C-BC2DCDC8E42E}"/>
          </ac:spMkLst>
        </pc:spChg>
        <pc:spChg chg="mod">
          <ac:chgData name="Miko Niinemäe | Arco Vara" userId="939f039b-ce3a-479b-a5ad-85e80707bd41" providerId="ADAL" clId="{362928EA-90DE-4F37-8551-D4BEA7AC3926}" dt="2023-04-26T16:01:28.221" v="4179" actId="1076"/>
          <ac:spMkLst>
            <pc:docMk/>
            <pc:sldMk cId="2386786632" sldId="259"/>
            <ac:spMk id="106" creationId="{E6EBBA6F-3B74-3F2D-8128-A4C4322FF96E}"/>
          </ac:spMkLst>
        </pc:spChg>
        <pc:spChg chg="del mod">
          <ac:chgData name="Miko Niinemäe | Arco Vara" userId="939f039b-ce3a-479b-a5ad-85e80707bd41" providerId="ADAL" clId="{362928EA-90DE-4F37-8551-D4BEA7AC3926}" dt="2023-04-26T11:52:08.495" v="1798" actId="478"/>
          <ac:spMkLst>
            <pc:docMk/>
            <pc:sldMk cId="2386786632" sldId="259"/>
            <ac:spMk id="116" creationId="{8DF9A57C-1349-9549-4E42-6A3A0FED3002}"/>
          </ac:spMkLst>
        </pc:spChg>
        <pc:spChg chg="del mod">
          <ac:chgData name="Miko Niinemäe | Arco Vara" userId="939f039b-ce3a-479b-a5ad-85e80707bd41" providerId="ADAL" clId="{362928EA-90DE-4F37-8551-D4BEA7AC3926}" dt="2023-04-26T11:56:58.166" v="1822" actId="478"/>
          <ac:spMkLst>
            <pc:docMk/>
            <pc:sldMk cId="2386786632" sldId="259"/>
            <ac:spMk id="117" creationId="{DB28C73F-C4E2-32B0-F11C-CCBE99F86665}"/>
          </ac:spMkLst>
        </pc:spChg>
        <pc:spChg chg="del mod">
          <ac:chgData name="Miko Niinemäe | Arco Vara" userId="939f039b-ce3a-479b-a5ad-85e80707bd41" providerId="ADAL" clId="{362928EA-90DE-4F37-8551-D4BEA7AC3926}" dt="2023-04-26T11:56:56.510" v="1821" actId="478"/>
          <ac:spMkLst>
            <pc:docMk/>
            <pc:sldMk cId="2386786632" sldId="259"/>
            <ac:spMk id="133" creationId="{9D0ED9EC-FFDA-BDFA-CF55-CB5DDFA1D4C6}"/>
          </ac:spMkLst>
        </pc:spChg>
        <pc:spChg chg="del mod">
          <ac:chgData name="Miko Niinemäe | Arco Vara" userId="939f039b-ce3a-479b-a5ad-85e80707bd41" providerId="ADAL" clId="{362928EA-90DE-4F37-8551-D4BEA7AC3926}" dt="2023-04-26T12:04:16.229" v="1892" actId="478"/>
          <ac:spMkLst>
            <pc:docMk/>
            <pc:sldMk cId="2386786632" sldId="259"/>
            <ac:spMk id="134" creationId="{1FC9D272-ACB2-B83A-FBE8-C331EDA40434}"/>
          </ac:spMkLst>
        </pc:spChg>
        <pc:spChg chg="del mod">
          <ac:chgData name="Miko Niinemäe | Arco Vara" userId="939f039b-ce3a-479b-a5ad-85e80707bd41" providerId="ADAL" clId="{362928EA-90DE-4F37-8551-D4BEA7AC3926}" dt="2023-04-26T12:04:16.229" v="1892" actId="478"/>
          <ac:spMkLst>
            <pc:docMk/>
            <pc:sldMk cId="2386786632" sldId="259"/>
            <ac:spMk id="135" creationId="{8BC7104D-7CD4-4456-1B4B-C3C3012335C9}"/>
          </ac:spMkLst>
        </pc:spChg>
        <pc:spChg chg="del mod">
          <ac:chgData name="Miko Niinemäe | Arco Vara" userId="939f039b-ce3a-479b-a5ad-85e80707bd41" providerId="ADAL" clId="{362928EA-90DE-4F37-8551-D4BEA7AC3926}" dt="2023-04-26T11:56:55.385" v="1820" actId="478"/>
          <ac:spMkLst>
            <pc:docMk/>
            <pc:sldMk cId="2386786632" sldId="259"/>
            <ac:spMk id="136" creationId="{AA9198A6-5D91-2594-17C6-1731B376C9B0}"/>
          </ac:spMkLst>
        </pc:spChg>
        <pc:spChg chg="del mod">
          <ac:chgData name="Miko Niinemäe | Arco Vara" userId="939f039b-ce3a-479b-a5ad-85e80707bd41" providerId="ADAL" clId="{362928EA-90DE-4F37-8551-D4BEA7AC3926}" dt="2023-04-26T12:04:16.229" v="1892" actId="478"/>
          <ac:spMkLst>
            <pc:docMk/>
            <pc:sldMk cId="2386786632" sldId="259"/>
            <ac:spMk id="138" creationId="{2EC7EDC1-493B-CCEE-84FC-F0817FBA0771}"/>
          </ac:spMkLst>
        </pc:spChg>
        <pc:spChg chg="del mod">
          <ac:chgData name="Miko Niinemäe | Arco Vara" userId="939f039b-ce3a-479b-a5ad-85e80707bd41" providerId="ADAL" clId="{362928EA-90DE-4F37-8551-D4BEA7AC3926}" dt="2023-04-26T12:04:16.229" v="1892" actId="478"/>
          <ac:spMkLst>
            <pc:docMk/>
            <pc:sldMk cId="2386786632" sldId="259"/>
            <ac:spMk id="139" creationId="{EFE5D5FC-23CC-1DC5-94FF-67C4F0BBDFA0}"/>
          </ac:spMkLst>
        </pc:spChg>
        <pc:spChg chg="del mod">
          <ac:chgData name="Miko Niinemäe | Arco Vara" userId="939f039b-ce3a-479b-a5ad-85e80707bd41" providerId="ADAL" clId="{362928EA-90DE-4F37-8551-D4BEA7AC3926}" dt="2023-04-26T12:04:16.229" v="1892" actId="478"/>
          <ac:spMkLst>
            <pc:docMk/>
            <pc:sldMk cId="2386786632" sldId="259"/>
            <ac:spMk id="141" creationId="{A3FB8930-FCA4-2A02-BC0E-01C6136414B0}"/>
          </ac:spMkLst>
        </pc:spChg>
        <pc:spChg chg="del mod">
          <ac:chgData name="Miko Niinemäe | Arco Vara" userId="939f039b-ce3a-479b-a5ad-85e80707bd41" providerId="ADAL" clId="{362928EA-90DE-4F37-8551-D4BEA7AC3926}" dt="2023-04-26T12:03:06.353" v="1878" actId="478"/>
          <ac:spMkLst>
            <pc:docMk/>
            <pc:sldMk cId="2386786632" sldId="259"/>
            <ac:spMk id="143" creationId="{B6D908B0-DD9C-BBAE-FC5D-37FE4582032D}"/>
          </ac:spMkLst>
        </pc:spChg>
        <pc:spChg chg="del mod">
          <ac:chgData name="Miko Niinemäe | Arco Vara" userId="939f039b-ce3a-479b-a5ad-85e80707bd41" providerId="ADAL" clId="{362928EA-90DE-4F37-8551-D4BEA7AC3926}" dt="2023-04-26T12:03:07.142" v="1879" actId="478"/>
          <ac:spMkLst>
            <pc:docMk/>
            <pc:sldMk cId="2386786632" sldId="259"/>
            <ac:spMk id="144" creationId="{83F77A75-E21B-1889-C148-01CDC65E54B2}"/>
          </ac:spMkLst>
        </pc:spChg>
        <pc:spChg chg="del mod ord">
          <ac:chgData name="Miko Niinemäe | Arco Vara" userId="939f039b-ce3a-479b-a5ad-85e80707bd41" providerId="ADAL" clId="{362928EA-90DE-4F37-8551-D4BEA7AC3926}" dt="2023-04-26T14:20:05.714" v="3737" actId="478"/>
          <ac:spMkLst>
            <pc:docMk/>
            <pc:sldMk cId="2386786632" sldId="259"/>
            <ac:spMk id="146" creationId="{EDBB098A-9B03-8082-526B-15089A910D2E}"/>
          </ac:spMkLst>
        </pc:spChg>
        <pc:spChg chg="del mod ord">
          <ac:chgData name="Miko Niinemäe | Arco Vara" userId="939f039b-ce3a-479b-a5ad-85e80707bd41" providerId="ADAL" clId="{362928EA-90DE-4F37-8551-D4BEA7AC3926}" dt="2023-04-26T14:20:05.714" v="3737" actId="478"/>
          <ac:spMkLst>
            <pc:docMk/>
            <pc:sldMk cId="2386786632" sldId="259"/>
            <ac:spMk id="147" creationId="{7B15B28D-5AC7-0FF8-C3E1-21B0BCEA276E}"/>
          </ac:spMkLst>
        </pc:spChg>
        <pc:spChg chg="del mod ord">
          <ac:chgData name="Miko Niinemäe | Arco Vara" userId="939f039b-ce3a-479b-a5ad-85e80707bd41" providerId="ADAL" clId="{362928EA-90DE-4F37-8551-D4BEA7AC3926}" dt="2023-04-26T14:20:05.714" v="3737" actId="478"/>
          <ac:spMkLst>
            <pc:docMk/>
            <pc:sldMk cId="2386786632" sldId="259"/>
            <ac:spMk id="149" creationId="{F9D2919D-F541-3B8F-1117-03A717C4E4D6}"/>
          </ac:spMkLst>
        </pc:spChg>
        <pc:spChg chg="del mod ord">
          <ac:chgData name="Miko Niinemäe | Arco Vara" userId="939f039b-ce3a-479b-a5ad-85e80707bd41" providerId="ADAL" clId="{362928EA-90DE-4F37-8551-D4BEA7AC3926}" dt="2023-04-26T14:20:05.714" v="3737" actId="478"/>
          <ac:spMkLst>
            <pc:docMk/>
            <pc:sldMk cId="2386786632" sldId="259"/>
            <ac:spMk id="150" creationId="{9C0899CE-B0C4-3D35-F89D-1014C06E26AC}"/>
          </ac:spMkLst>
        </pc:spChg>
        <pc:spChg chg="del mod ord">
          <ac:chgData name="Miko Niinemäe | Arco Vara" userId="939f039b-ce3a-479b-a5ad-85e80707bd41" providerId="ADAL" clId="{362928EA-90DE-4F37-8551-D4BEA7AC3926}" dt="2023-04-26T14:20:05.714" v="3737" actId="478"/>
          <ac:spMkLst>
            <pc:docMk/>
            <pc:sldMk cId="2386786632" sldId="259"/>
            <ac:spMk id="151" creationId="{8079E00F-A867-F134-B29D-76F1C6E74AF3}"/>
          </ac:spMkLst>
        </pc:spChg>
        <pc:spChg chg="del mod ord">
          <ac:chgData name="Miko Niinemäe | Arco Vara" userId="939f039b-ce3a-479b-a5ad-85e80707bd41" providerId="ADAL" clId="{362928EA-90DE-4F37-8551-D4BEA7AC3926}" dt="2023-04-26T14:20:05.714" v="3737" actId="478"/>
          <ac:spMkLst>
            <pc:docMk/>
            <pc:sldMk cId="2386786632" sldId="259"/>
            <ac:spMk id="152" creationId="{5C2A55D4-88AD-91E5-548C-C0F0CBDE0E8D}"/>
          </ac:spMkLst>
        </pc:spChg>
        <pc:spChg chg="del mod ord">
          <ac:chgData name="Miko Niinemäe | Arco Vara" userId="939f039b-ce3a-479b-a5ad-85e80707bd41" providerId="ADAL" clId="{362928EA-90DE-4F37-8551-D4BEA7AC3926}" dt="2023-04-26T14:20:05.714" v="3737" actId="478"/>
          <ac:spMkLst>
            <pc:docMk/>
            <pc:sldMk cId="2386786632" sldId="259"/>
            <ac:spMk id="154" creationId="{B34FB852-0A1A-9549-16C0-46397E088EC8}"/>
          </ac:spMkLst>
        </pc:spChg>
        <pc:spChg chg="del mod ord">
          <ac:chgData name="Miko Niinemäe | Arco Vara" userId="939f039b-ce3a-479b-a5ad-85e80707bd41" providerId="ADAL" clId="{362928EA-90DE-4F37-8551-D4BEA7AC3926}" dt="2023-04-26T14:20:05.714" v="3737" actId="478"/>
          <ac:spMkLst>
            <pc:docMk/>
            <pc:sldMk cId="2386786632" sldId="259"/>
            <ac:spMk id="155" creationId="{1C29AD31-0773-19A1-EA16-0426A683FD56}"/>
          </ac:spMkLst>
        </pc:spChg>
        <pc:spChg chg="del mod">
          <ac:chgData name="Miko Niinemäe | Arco Vara" userId="939f039b-ce3a-479b-a5ad-85e80707bd41" providerId="ADAL" clId="{362928EA-90DE-4F37-8551-D4BEA7AC3926}" dt="2023-04-26T12:04:16.229" v="1892" actId="478"/>
          <ac:spMkLst>
            <pc:docMk/>
            <pc:sldMk cId="2386786632" sldId="259"/>
            <ac:spMk id="156" creationId="{106312EB-18AF-13C4-0B30-4073A8D59A6F}"/>
          </ac:spMkLst>
        </pc:spChg>
        <pc:spChg chg="del mod">
          <ac:chgData name="Miko Niinemäe | Arco Vara" userId="939f039b-ce3a-479b-a5ad-85e80707bd41" providerId="ADAL" clId="{362928EA-90DE-4F37-8551-D4BEA7AC3926}" dt="2023-04-26T12:04:16.229" v="1892" actId="478"/>
          <ac:spMkLst>
            <pc:docMk/>
            <pc:sldMk cId="2386786632" sldId="259"/>
            <ac:spMk id="157" creationId="{8B881F37-4001-8099-29E8-591D392B1A69}"/>
          </ac:spMkLst>
        </pc:spChg>
        <pc:graphicFrameChg chg="add del mod modGraphic">
          <ac:chgData name="Miko Niinemäe | Arco Vara" userId="939f039b-ce3a-479b-a5ad-85e80707bd41" providerId="ADAL" clId="{362928EA-90DE-4F37-8551-D4BEA7AC3926}" dt="2023-04-26T10:55:18.214" v="739" actId="478"/>
          <ac:graphicFrameMkLst>
            <pc:docMk/>
            <pc:sldMk cId="2386786632" sldId="259"/>
            <ac:graphicFrameMk id="14" creationId="{75B8A870-393C-BD8E-955C-20B680E7DCD7}"/>
          </ac:graphicFrameMkLst>
        </pc:graphicFrameChg>
        <pc:graphicFrameChg chg="add del mod">
          <ac:chgData name="Miko Niinemäe | Arco Vara" userId="939f039b-ce3a-479b-a5ad-85e80707bd41" providerId="ADAL" clId="{362928EA-90DE-4F37-8551-D4BEA7AC3926}" dt="2023-04-26T10:48:24.557" v="444"/>
          <ac:graphicFrameMkLst>
            <pc:docMk/>
            <pc:sldMk cId="2386786632" sldId="259"/>
            <ac:graphicFrameMk id="15" creationId="{0730748D-E93C-454E-9044-67E10D8F719F}"/>
          </ac:graphicFrameMkLst>
        </pc:graphicFrameChg>
        <pc:graphicFrameChg chg="add mod modGraphic">
          <ac:chgData name="Miko Niinemäe | Arco Vara" userId="939f039b-ce3a-479b-a5ad-85e80707bd41" providerId="ADAL" clId="{362928EA-90DE-4F37-8551-D4BEA7AC3926}" dt="2023-04-26T16:00:39.366" v="4170" actId="1076"/>
          <ac:graphicFrameMkLst>
            <pc:docMk/>
            <pc:sldMk cId="2386786632" sldId="259"/>
            <ac:graphicFrameMk id="16" creationId="{D255E68C-1EC0-3882-362D-261F0A706F80}"/>
          </ac:graphicFrameMkLst>
        </pc:graphicFrameChg>
        <pc:graphicFrameChg chg="add del mod modGraphic">
          <ac:chgData name="Miko Niinemäe | Arco Vara" userId="939f039b-ce3a-479b-a5ad-85e80707bd41" providerId="ADAL" clId="{362928EA-90DE-4F37-8551-D4BEA7AC3926}" dt="2023-04-26T14:20:05.714" v="3737" actId="478"/>
          <ac:graphicFrameMkLst>
            <pc:docMk/>
            <pc:sldMk cId="2386786632" sldId="259"/>
            <ac:graphicFrameMk id="24" creationId="{E1E31FFC-6D49-0116-FE11-417CBB7E6E8F}"/>
          </ac:graphicFrameMkLst>
        </pc:graphicFrameChg>
        <pc:graphicFrameChg chg="add del mod">
          <ac:chgData name="Miko Niinemäe | Arco Vara" userId="939f039b-ce3a-479b-a5ad-85e80707bd41" providerId="ADAL" clId="{362928EA-90DE-4F37-8551-D4BEA7AC3926}" dt="2023-04-26T12:03:14.964" v="1880" actId="478"/>
          <ac:graphicFrameMkLst>
            <pc:docMk/>
            <pc:sldMk cId="2386786632" sldId="259"/>
            <ac:graphicFrameMk id="36" creationId="{70BA2B48-8CEA-F5BF-F0D5-4EB8BCC8DA09}"/>
          </ac:graphicFrameMkLst>
        </pc:graphicFrameChg>
        <pc:graphicFrameChg chg="mod">
          <ac:chgData name="Miko Niinemäe | Arco Vara" userId="939f039b-ce3a-479b-a5ad-85e80707bd41" providerId="ADAL" clId="{362928EA-90DE-4F37-8551-D4BEA7AC3926}" dt="2023-04-26T16:01:28.221" v="4179" actId="1076"/>
          <ac:graphicFrameMkLst>
            <pc:docMk/>
            <pc:sldMk cId="2386786632" sldId="259"/>
            <ac:graphicFrameMk id="45" creationId="{B88D9968-885E-9BA1-4559-31D4BD979CC7}"/>
          </ac:graphicFrameMkLst>
        </pc:graphicFrameChg>
        <pc:graphicFrameChg chg="mod">
          <ac:chgData name="Miko Niinemäe | Arco Vara" userId="939f039b-ce3a-479b-a5ad-85e80707bd41" providerId="ADAL" clId="{362928EA-90DE-4F37-8551-D4BEA7AC3926}" dt="2023-04-26T16:01:06.555" v="4174" actId="1076"/>
          <ac:graphicFrameMkLst>
            <pc:docMk/>
            <pc:sldMk cId="2386786632" sldId="259"/>
            <ac:graphicFrameMk id="108" creationId="{06DF22A9-A422-DD29-5627-B6D808D13C07}"/>
          </ac:graphicFrameMkLst>
        </pc:graphicFrameChg>
        <pc:graphicFrameChg chg="del mod ord">
          <ac:chgData name="Miko Niinemäe | Arco Vara" userId="939f039b-ce3a-479b-a5ad-85e80707bd41" providerId="ADAL" clId="{362928EA-90DE-4F37-8551-D4BEA7AC3926}" dt="2023-04-26T14:20:05.714" v="3737" actId="478"/>
          <ac:graphicFrameMkLst>
            <pc:docMk/>
            <pc:sldMk cId="2386786632" sldId="259"/>
            <ac:graphicFrameMk id="137" creationId="{93C1E7E8-88B4-6FC2-1D90-BA4CC02136BA}"/>
          </ac:graphicFrameMkLst>
        </pc:graphicFrameChg>
        <pc:graphicFrameChg chg="del mod ord">
          <ac:chgData name="Miko Niinemäe | Arco Vara" userId="939f039b-ce3a-479b-a5ad-85e80707bd41" providerId="ADAL" clId="{362928EA-90DE-4F37-8551-D4BEA7AC3926}" dt="2023-04-26T14:20:05.714" v="3737" actId="478"/>
          <ac:graphicFrameMkLst>
            <pc:docMk/>
            <pc:sldMk cId="2386786632" sldId="259"/>
            <ac:graphicFrameMk id="145" creationId="{543FADE8-8C41-D1B8-0DB7-26936FE96861}"/>
          </ac:graphicFrameMkLst>
        </pc:graphicFrameChg>
        <pc:picChg chg="del">
          <ac:chgData name="Miko Niinemäe | Arco Vara" userId="939f039b-ce3a-479b-a5ad-85e80707bd41" providerId="ADAL" clId="{362928EA-90DE-4F37-8551-D4BEA7AC3926}" dt="2023-04-26T14:20:05.714" v="3737" actId="478"/>
          <ac:picMkLst>
            <pc:docMk/>
            <pc:sldMk cId="2386786632" sldId="259"/>
            <ac:picMk id="10" creationId="{305394D5-9A29-58E2-A830-F8FFDD47448A}"/>
          </ac:picMkLst>
        </pc:picChg>
        <pc:cxnChg chg="del">
          <ac:chgData name="Miko Niinemäe | Arco Vara" userId="939f039b-ce3a-479b-a5ad-85e80707bd41" providerId="ADAL" clId="{362928EA-90DE-4F37-8551-D4BEA7AC3926}" dt="2023-04-26T10:47:28.470" v="431" actId="478"/>
          <ac:cxnSpMkLst>
            <pc:docMk/>
            <pc:sldMk cId="2386786632" sldId="259"/>
            <ac:cxnSpMk id="5" creationId="{2D4AC793-AE76-A9EF-1273-6652AD661075}"/>
          </ac:cxnSpMkLst>
        </pc:cxnChg>
        <pc:cxnChg chg="del">
          <ac:chgData name="Miko Niinemäe | Arco Vara" userId="939f039b-ce3a-479b-a5ad-85e80707bd41" providerId="ADAL" clId="{362928EA-90DE-4F37-8551-D4BEA7AC3926}" dt="2023-04-26T10:47:29.409" v="432" actId="478"/>
          <ac:cxnSpMkLst>
            <pc:docMk/>
            <pc:sldMk cId="2386786632" sldId="259"/>
            <ac:cxnSpMk id="80" creationId="{CA1B05EB-CC9D-CA90-4515-F537B004347B}"/>
          </ac:cxnSpMkLst>
        </pc:cxnChg>
        <pc:cxnChg chg="del">
          <ac:chgData name="Miko Niinemäe | Arco Vara" userId="939f039b-ce3a-479b-a5ad-85e80707bd41" providerId="ADAL" clId="{362928EA-90DE-4F37-8551-D4BEA7AC3926}" dt="2023-04-26T10:47:30.362" v="433" actId="478"/>
          <ac:cxnSpMkLst>
            <pc:docMk/>
            <pc:sldMk cId="2386786632" sldId="259"/>
            <ac:cxnSpMk id="81" creationId="{9AC50087-0762-F024-DF15-6AB86CE0ABAA}"/>
          </ac:cxnSpMkLst>
        </pc:cxnChg>
        <pc:cxnChg chg="del">
          <ac:chgData name="Miko Niinemäe | Arco Vara" userId="939f039b-ce3a-479b-a5ad-85e80707bd41" providerId="ADAL" clId="{362928EA-90DE-4F37-8551-D4BEA7AC3926}" dt="2023-04-26T10:47:30.921" v="434" actId="478"/>
          <ac:cxnSpMkLst>
            <pc:docMk/>
            <pc:sldMk cId="2386786632" sldId="259"/>
            <ac:cxnSpMk id="82" creationId="{678E20BB-EFE1-C35B-3410-05164938B5B9}"/>
          </ac:cxnSpMkLst>
        </pc:cxnChg>
        <pc:cxnChg chg="del">
          <ac:chgData name="Miko Niinemäe | Arco Vara" userId="939f039b-ce3a-479b-a5ad-85e80707bd41" providerId="ADAL" clId="{362928EA-90DE-4F37-8551-D4BEA7AC3926}" dt="2023-04-26T10:47:31.647" v="435" actId="478"/>
          <ac:cxnSpMkLst>
            <pc:docMk/>
            <pc:sldMk cId="2386786632" sldId="259"/>
            <ac:cxnSpMk id="83" creationId="{47D53972-36E5-4E9D-C7DB-D109AF46A832}"/>
          </ac:cxnSpMkLst>
        </pc:cxnChg>
        <pc:cxnChg chg="del">
          <ac:chgData name="Miko Niinemäe | Arco Vara" userId="939f039b-ce3a-479b-a5ad-85e80707bd41" providerId="ADAL" clId="{362928EA-90DE-4F37-8551-D4BEA7AC3926}" dt="2023-04-26T10:47:32.169" v="436" actId="478"/>
          <ac:cxnSpMkLst>
            <pc:docMk/>
            <pc:sldMk cId="2386786632" sldId="259"/>
            <ac:cxnSpMk id="84" creationId="{30388A60-B257-9061-8143-1D43B0106267}"/>
          </ac:cxnSpMkLst>
        </pc:cxnChg>
        <pc:cxnChg chg="del">
          <ac:chgData name="Miko Niinemäe | Arco Vara" userId="939f039b-ce3a-479b-a5ad-85e80707bd41" providerId="ADAL" clId="{362928EA-90DE-4F37-8551-D4BEA7AC3926}" dt="2023-04-26T10:47:32.984" v="437" actId="478"/>
          <ac:cxnSpMkLst>
            <pc:docMk/>
            <pc:sldMk cId="2386786632" sldId="259"/>
            <ac:cxnSpMk id="85" creationId="{6F79B092-6BB7-1992-8E54-76840AE0C586}"/>
          </ac:cxnSpMkLst>
        </pc:cxnChg>
        <pc:cxnChg chg="del">
          <ac:chgData name="Miko Niinemäe | Arco Vara" userId="939f039b-ce3a-479b-a5ad-85e80707bd41" providerId="ADAL" clId="{362928EA-90DE-4F37-8551-D4BEA7AC3926}" dt="2023-04-26T11:10:32.423" v="1093" actId="478"/>
          <ac:cxnSpMkLst>
            <pc:docMk/>
            <pc:sldMk cId="2386786632" sldId="259"/>
            <ac:cxnSpMk id="92" creationId="{C5F75403-C539-8C4A-2F5D-0143FD180FF6}"/>
          </ac:cxnSpMkLst>
        </pc:cxnChg>
        <pc:cxnChg chg="del">
          <ac:chgData name="Miko Niinemäe | Arco Vara" userId="939f039b-ce3a-479b-a5ad-85e80707bd41" providerId="ADAL" clId="{362928EA-90DE-4F37-8551-D4BEA7AC3926}" dt="2023-04-26T11:10:31.219" v="1092" actId="478"/>
          <ac:cxnSpMkLst>
            <pc:docMk/>
            <pc:sldMk cId="2386786632" sldId="259"/>
            <ac:cxnSpMk id="93" creationId="{D9613968-7C34-6CF0-FB58-4064584CECD2}"/>
          </ac:cxnSpMkLst>
        </pc:cxnChg>
        <pc:cxnChg chg="del">
          <ac:chgData name="Miko Niinemäe | Arco Vara" userId="939f039b-ce3a-479b-a5ad-85e80707bd41" providerId="ADAL" clId="{362928EA-90DE-4F37-8551-D4BEA7AC3926}" dt="2023-04-26T11:10:28.656" v="1091" actId="478"/>
          <ac:cxnSpMkLst>
            <pc:docMk/>
            <pc:sldMk cId="2386786632" sldId="259"/>
            <ac:cxnSpMk id="94" creationId="{929C7B6B-E97E-757D-9F35-58F6A13FFB29}"/>
          </ac:cxnSpMkLst>
        </pc:cxnChg>
        <pc:cxnChg chg="del">
          <ac:chgData name="Miko Niinemäe | Arco Vara" userId="939f039b-ce3a-479b-a5ad-85e80707bd41" providerId="ADAL" clId="{362928EA-90DE-4F37-8551-D4BEA7AC3926}" dt="2023-04-26T11:10:27.837" v="1090" actId="478"/>
          <ac:cxnSpMkLst>
            <pc:docMk/>
            <pc:sldMk cId="2386786632" sldId="259"/>
            <ac:cxnSpMk id="95" creationId="{E9CB8017-E896-3B40-BFFC-BD7220D2241E}"/>
          </ac:cxnSpMkLst>
        </pc:cxnChg>
        <pc:cxnChg chg="del">
          <ac:chgData name="Miko Niinemäe | Arco Vara" userId="939f039b-ce3a-479b-a5ad-85e80707bd41" providerId="ADAL" clId="{362928EA-90DE-4F37-8551-D4BEA7AC3926}" dt="2023-04-26T11:10:26.244" v="1089" actId="478"/>
          <ac:cxnSpMkLst>
            <pc:docMk/>
            <pc:sldMk cId="2386786632" sldId="259"/>
            <ac:cxnSpMk id="96" creationId="{3B8EED09-9869-4D72-852B-5FDA8BBB45EF}"/>
          </ac:cxnSpMkLst>
        </pc:cxnChg>
        <pc:cxnChg chg="del">
          <ac:chgData name="Miko Niinemäe | Arco Vara" userId="939f039b-ce3a-479b-a5ad-85e80707bd41" providerId="ADAL" clId="{362928EA-90DE-4F37-8551-D4BEA7AC3926}" dt="2023-04-26T11:10:17.459" v="1086" actId="478"/>
          <ac:cxnSpMkLst>
            <pc:docMk/>
            <pc:sldMk cId="2386786632" sldId="259"/>
            <ac:cxnSpMk id="97" creationId="{8D19F78B-E654-7E06-AA81-43F6EA8A2F3A}"/>
          </ac:cxnSpMkLst>
        </pc:cxnChg>
        <pc:cxnChg chg="del">
          <ac:chgData name="Miko Niinemäe | Arco Vara" userId="939f039b-ce3a-479b-a5ad-85e80707bd41" providerId="ADAL" clId="{362928EA-90DE-4F37-8551-D4BEA7AC3926}" dt="2023-04-26T11:10:16.915" v="1085" actId="478"/>
          <ac:cxnSpMkLst>
            <pc:docMk/>
            <pc:sldMk cId="2386786632" sldId="259"/>
            <ac:cxnSpMk id="98" creationId="{BA54BE47-3244-EDFD-EA23-9B883D21F0CE}"/>
          </ac:cxnSpMkLst>
        </pc:cxnChg>
        <pc:cxnChg chg="del">
          <ac:chgData name="Miko Niinemäe | Arco Vara" userId="939f039b-ce3a-479b-a5ad-85e80707bd41" providerId="ADAL" clId="{362928EA-90DE-4F37-8551-D4BEA7AC3926}" dt="2023-04-26T11:10:15.568" v="1084" actId="478"/>
          <ac:cxnSpMkLst>
            <pc:docMk/>
            <pc:sldMk cId="2386786632" sldId="259"/>
            <ac:cxnSpMk id="102" creationId="{2E2A59FA-8A38-5465-7DD1-F425ABAFEBD9}"/>
          </ac:cxnSpMkLst>
        </pc:cxnChg>
        <pc:cxnChg chg="del">
          <ac:chgData name="Miko Niinemäe | Arco Vara" userId="939f039b-ce3a-479b-a5ad-85e80707bd41" providerId="ADAL" clId="{362928EA-90DE-4F37-8551-D4BEA7AC3926}" dt="2023-04-26T11:10:14.695" v="1083" actId="478"/>
          <ac:cxnSpMkLst>
            <pc:docMk/>
            <pc:sldMk cId="2386786632" sldId="259"/>
            <ac:cxnSpMk id="103" creationId="{9C30D340-A69B-08DB-199B-382B1BB3D2F9}"/>
          </ac:cxnSpMkLst>
        </pc:cxnChg>
        <pc:cxnChg chg="del">
          <ac:chgData name="Miko Niinemäe | Arco Vara" userId="939f039b-ce3a-479b-a5ad-85e80707bd41" providerId="ADAL" clId="{362928EA-90DE-4F37-8551-D4BEA7AC3926}" dt="2023-04-26T11:10:14.114" v="1082" actId="478"/>
          <ac:cxnSpMkLst>
            <pc:docMk/>
            <pc:sldMk cId="2386786632" sldId="259"/>
            <ac:cxnSpMk id="104" creationId="{BF096006-921C-990C-9A9E-BA5C19EB57ED}"/>
          </ac:cxnSpMkLst>
        </pc:cxnChg>
        <pc:cxnChg chg="del mod">
          <ac:chgData name="Miko Niinemäe | Arco Vara" userId="939f039b-ce3a-479b-a5ad-85e80707bd41" providerId="ADAL" clId="{362928EA-90DE-4F37-8551-D4BEA7AC3926}" dt="2023-04-26T11:57:13.655" v="1825" actId="478"/>
          <ac:cxnSpMkLst>
            <pc:docMk/>
            <pc:sldMk cId="2386786632" sldId="259"/>
            <ac:cxnSpMk id="119" creationId="{DF14E2F5-8218-89C2-836C-28B71C2528DE}"/>
          </ac:cxnSpMkLst>
        </pc:cxnChg>
        <pc:cxnChg chg="del mod">
          <ac:chgData name="Miko Niinemäe | Arco Vara" userId="939f039b-ce3a-479b-a5ad-85e80707bd41" providerId="ADAL" clId="{362928EA-90DE-4F37-8551-D4BEA7AC3926}" dt="2023-04-26T12:04:16.229" v="1892" actId="478"/>
          <ac:cxnSpMkLst>
            <pc:docMk/>
            <pc:sldMk cId="2386786632" sldId="259"/>
            <ac:cxnSpMk id="140" creationId="{9E391C3A-1BD4-881F-B252-E6B01AC0453D}"/>
          </ac:cxnSpMkLst>
        </pc:cxnChg>
      </pc:sldChg>
      <pc:sldChg chg="addSp delSp modSp mod modNotesTx">
        <pc:chgData name="Miko Niinemäe | Arco Vara" userId="939f039b-ce3a-479b-a5ad-85e80707bd41" providerId="ADAL" clId="{362928EA-90DE-4F37-8551-D4BEA7AC3926}" dt="2023-04-27T06:40:21.859" v="4214" actId="20577"/>
        <pc:sldMkLst>
          <pc:docMk/>
          <pc:sldMk cId="4280504304" sldId="260"/>
        </pc:sldMkLst>
        <pc:spChg chg="mod">
          <ac:chgData name="Miko Niinemäe | Arco Vara" userId="939f039b-ce3a-479b-a5ad-85e80707bd41" providerId="ADAL" clId="{362928EA-90DE-4F37-8551-D4BEA7AC3926}" dt="2023-04-26T14:38:50.998" v="4118" actId="403"/>
          <ac:spMkLst>
            <pc:docMk/>
            <pc:sldMk cId="4280504304" sldId="260"/>
            <ac:spMk id="3" creationId="{D3EED0AF-6570-6C31-AEA2-DD34973B719D}"/>
          </ac:spMkLst>
        </pc:spChg>
        <pc:spChg chg="mod">
          <ac:chgData name="Miko Niinemäe | Arco Vara" userId="939f039b-ce3a-479b-a5ad-85e80707bd41" providerId="ADAL" clId="{362928EA-90DE-4F37-8551-D4BEA7AC3926}" dt="2023-04-26T12:53:48.110" v="3009"/>
          <ac:spMkLst>
            <pc:docMk/>
            <pc:sldMk cId="4280504304" sldId="260"/>
            <ac:spMk id="19" creationId="{56FE7A50-9D59-30CA-25DA-51954E302F10}"/>
          </ac:spMkLst>
        </pc:spChg>
        <pc:spChg chg="mod">
          <ac:chgData name="Miko Niinemäe | Arco Vara" userId="939f039b-ce3a-479b-a5ad-85e80707bd41" providerId="ADAL" clId="{362928EA-90DE-4F37-8551-D4BEA7AC3926}" dt="2023-04-26T12:39:32.511" v="2721" actId="14100"/>
          <ac:spMkLst>
            <pc:docMk/>
            <pc:sldMk cId="4280504304" sldId="260"/>
            <ac:spMk id="20" creationId="{D6A29EDD-9406-C673-EFA7-F8780EA11923}"/>
          </ac:spMkLst>
        </pc:spChg>
        <pc:spChg chg="add mod">
          <ac:chgData name="Miko Niinemäe | Arco Vara" userId="939f039b-ce3a-479b-a5ad-85e80707bd41" providerId="ADAL" clId="{362928EA-90DE-4F37-8551-D4BEA7AC3926}" dt="2023-04-26T12:50:56.770" v="2979" actId="1076"/>
          <ac:spMkLst>
            <pc:docMk/>
            <pc:sldMk cId="4280504304" sldId="260"/>
            <ac:spMk id="24" creationId="{12B44B0B-CFBC-2A3B-06A3-4CE956A179BA}"/>
          </ac:spMkLst>
        </pc:spChg>
        <pc:spChg chg="add mod">
          <ac:chgData name="Miko Niinemäe | Arco Vara" userId="939f039b-ce3a-479b-a5ad-85e80707bd41" providerId="ADAL" clId="{362928EA-90DE-4F37-8551-D4BEA7AC3926}" dt="2023-04-26T12:50:56.770" v="2979" actId="1076"/>
          <ac:spMkLst>
            <pc:docMk/>
            <pc:sldMk cId="4280504304" sldId="260"/>
            <ac:spMk id="25" creationId="{35662B96-7719-F957-0AE5-E5D4AF70788A}"/>
          </ac:spMkLst>
        </pc:spChg>
        <pc:spChg chg="add del mod">
          <ac:chgData name="Miko Niinemäe | Arco Vara" userId="939f039b-ce3a-479b-a5ad-85e80707bd41" providerId="ADAL" clId="{362928EA-90DE-4F37-8551-D4BEA7AC3926}" dt="2023-04-26T12:29:46.676" v="2499"/>
          <ac:spMkLst>
            <pc:docMk/>
            <pc:sldMk cId="4280504304" sldId="260"/>
            <ac:spMk id="26" creationId="{8CB6152D-1D6E-423F-F08D-EE9B12F46A86}"/>
          </ac:spMkLst>
        </pc:spChg>
        <pc:spChg chg="add del mod">
          <ac:chgData name="Miko Niinemäe | Arco Vara" userId="939f039b-ce3a-479b-a5ad-85e80707bd41" providerId="ADAL" clId="{362928EA-90DE-4F37-8551-D4BEA7AC3926}" dt="2023-04-26T12:29:46.676" v="2499"/>
          <ac:spMkLst>
            <pc:docMk/>
            <pc:sldMk cId="4280504304" sldId="260"/>
            <ac:spMk id="27" creationId="{D1BD16C2-7D64-4EE2-8C6C-F53C11587894}"/>
          </ac:spMkLst>
        </pc:spChg>
        <pc:spChg chg="add del mod">
          <ac:chgData name="Miko Niinemäe | Arco Vara" userId="939f039b-ce3a-479b-a5ad-85e80707bd41" providerId="ADAL" clId="{362928EA-90DE-4F37-8551-D4BEA7AC3926}" dt="2023-04-26T12:29:46.676" v="2499"/>
          <ac:spMkLst>
            <pc:docMk/>
            <pc:sldMk cId="4280504304" sldId="260"/>
            <ac:spMk id="28" creationId="{2F4E59D6-0994-FFCF-063F-FD62F9F25BB8}"/>
          </ac:spMkLst>
        </pc:spChg>
        <pc:spChg chg="add del mod">
          <ac:chgData name="Miko Niinemäe | Arco Vara" userId="939f039b-ce3a-479b-a5ad-85e80707bd41" providerId="ADAL" clId="{362928EA-90DE-4F37-8551-D4BEA7AC3926}" dt="2023-04-26T12:29:46.676" v="2499"/>
          <ac:spMkLst>
            <pc:docMk/>
            <pc:sldMk cId="4280504304" sldId="260"/>
            <ac:spMk id="29" creationId="{AF6ACDCB-BEC1-01B7-DA97-B7867A5F3F55}"/>
          </ac:spMkLst>
        </pc:spChg>
        <pc:spChg chg="add del mod">
          <ac:chgData name="Miko Niinemäe | Arco Vara" userId="939f039b-ce3a-479b-a5ad-85e80707bd41" providerId="ADAL" clId="{362928EA-90DE-4F37-8551-D4BEA7AC3926}" dt="2023-04-26T12:29:46.676" v="2499"/>
          <ac:spMkLst>
            <pc:docMk/>
            <pc:sldMk cId="4280504304" sldId="260"/>
            <ac:spMk id="31" creationId="{E729B23C-1CE4-6FA0-3543-05EC1625BEFA}"/>
          </ac:spMkLst>
        </pc:spChg>
        <pc:spChg chg="add del mod">
          <ac:chgData name="Miko Niinemäe | Arco Vara" userId="939f039b-ce3a-479b-a5ad-85e80707bd41" providerId="ADAL" clId="{362928EA-90DE-4F37-8551-D4BEA7AC3926}" dt="2023-04-26T12:29:46.676" v="2499"/>
          <ac:spMkLst>
            <pc:docMk/>
            <pc:sldMk cId="4280504304" sldId="260"/>
            <ac:spMk id="33" creationId="{B7783EFC-AAD5-959A-23E2-C1958E8AB9CE}"/>
          </ac:spMkLst>
        </pc:spChg>
        <pc:spChg chg="add del mod">
          <ac:chgData name="Miko Niinemäe | Arco Vara" userId="939f039b-ce3a-479b-a5ad-85e80707bd41" providerId="ADAL" clId="{362928EA-90DE-4F37-8551-D4BEA7AC3926}" dt="2023-04-26T12:29:46.676" v="2499"/>
          <ac:spMkLst>
            <pc:docMk/>
            <pc:sldMk cId="4280504304" sldId="260"/>
            <ac:spMk id="34" creationId="{70A86BD0-730B-6584-5B23-1319D1438463}"/>
          </ac:spMkLst>
        </pc:spChg>
        <pc:spChg chg="add mod">
          <ac:chgData name="Miko Niinemäe | Arco Vara" userId="939f039b-ce3a-479b-a5ad-85e80707bd41" providerId="ADAL" clId="{362928EA-90DE-4F37-8551-D4BEA7AC3926}" dt="2023-04-26T12:50:56.770" v="2979" actId="1076"/>
          <ac:spMkLst>
            <pc:docMk/>
            <pc:sldMk cId="4280504304" sldId="260"/>
            <ac:spMk id="35" creationId="{E89BB637-522F-FBCB-212D-97B586BB5494}"/>
          </ac:spMkLst>
        </pc:spChg>
        <pc:spChg chg="add del mod">
          <ac:chgData name="Miko Niinemäe | Arco Vara" userId="939f039b-ce3a-479b-a5ad-85e80707bd41" providerId="ADAL" clId="{362928EA-90DE-4F37-8551-D4BEA7AC3926}" dt="2023-04-26T12:50:56.770" v="2979" actId="1076"/>
          <ac:spMkLst>
            <pc:docMk/>
            <pc:sldMk cId="4280504304" sldId="260"/>
            <ac:spMk id="36" creationId="{C342FF04-66BB-F1BC-3668-3D8700B711E5}"/>
          </ac:spMkLst>
        </pc:spChg>
        <pc:spChg chg="add mod">
          <ac:chgData name="Miko Niinemäe | Arco Vara" userId="939f039b-ce3a-479b-a5ad-85e80707bd41" providerId="ADAL" clId="{362928EA-90DE-4F37-8551-D4BEA7AC3926}" dt="2023-04-26T12:50:56.770" v="2979" actId="1076"/>
          <ac:spMkLst>
            <pc:docMk/>
            <pc:sldMk cId="4280504304" sldId="260"/>
            <ac:spMk id="37" creationId="{AB5A8E9B-23AC-8BDD-D85C-6C55D34F485F}"/>
          </ac:spMkLst>
        </pc:spChg>
        <pc:spChg chg="add mod">
          <ac:chgData name="Miko Niinemäe | Arco Vara" userId="939f039b-ce3a-479b-a5ad-85e80707bd41" providerId="ADAL" clId="{362928EA-90DE-4F37-8551-D4BEA7AC3926}" dt="2023-04-26T12:50:56.770" v="2979" actId="1076"/>
          <ac:spMkLst>
            <pc:docMk/>
            <pc:sldMk cId="4280504304" sldId="260"/>
            <ac:spMk id="38" creationId="{1488D7EA-2D77-9652-5B76-6B7685278557}"/>
          </ac:spMkLst>
        </pc:spChg>
        <pc:spChg chg="add mod">
          <ac:chgData name="Miko Niinemäe | Arco Vara" userId="939f039b-ce3a-479b-a5ad-85e80707bd41" providerId="ADAL" clId="{362928EA-90DE-4F37-8551-D4BEA7AC3926}" dt="2023-04-26T12:50:56.770" v="2979" actId="1076"/>
          <ac:spMkLst>
            <pc:docMk/>
            <pc:sldMk cId="4280504304" sldId="260"/>
            <ac:spMk id="40" creationId="{74394037-C5CF-842C-C4A6-93B8898107CA}"/>
          </ac:spMkLst>
        </pc:spChg>
        <pc:spChg chg="add mod">
          <ac:chgData name="Miko Niinemäe | Arco Vara" userId="939f039b-ce3a-479b-a5ad-85e80707bd41" providerId="ADAL" clId="{362928EA-90DE-4F37-8551-D4BEA7AC3926}" dt="2023-04-26T12:50:56.770" v="2979" actId="1076"/>
          <ac:spMkLst>
            <pc:docMk/>
            <pc:sldMk cId="4280504304" sldId="260"/>
            <ac:spMk id="42" creationId="{E0F8036D-AFB8-34CD-145A-6652995FBCFB}"/>
          </ac:spMkLst>
        </pc:spChg>
        <pc:spChg chg="add mod">
          <ac:chgData name="Miko Niinemäe | Arco Vara" userId="939f039b-ce3a-479b-a5ad-85e80707bd41" providerId="ADAL" clId="{362928EA-90DE-4F37-8551-D4BEA7AC3926}" dt="2023-04-26T12:50:56.770" v="2979" actId="1076"/>
          <ac:spMkLst>
            <pc:docMk/>
            <pc:sldMk cId="4280504304" sldId="260"/>
            <ac:spMk id="43" creationId="{1F90DD9D-E0B5-1906-D954-C80A7324DA31}"/>
          </ac:spMkLst>
        </pc:spChg>
        <pc:spChg chg="add del mod">
          <ac:chgData name="Miko Niinemäe | Arco Vara" userId="939f039b-ce3a-479b-a5ad-85e80707bd41" providerId="ADAL" clId="{362928EA-90DE-4F37-8551-D4BEA7AC3926}" dt="2023-04-26T12:38:47.136" v="2714"/>
          <ac:spMkLst>
            <pc:docMk/>
            <pc:sldMk cId="4280504304" sldId="260"/>
            <ac:spMk id="44" creationId="{18639A45-7DC8-05A7-4974-66A6672636B5}"/>
          </ac:spMkLst>
        </pc:spChg>
        <pc:spChg chg="add del mod">
          <ac:chgData name="Miko Niinemäe | Arco Vara" userId="939f039b-ce3a-479b-a5ad-85e80707bd41" providerId="ADAL" clId="{362928EA-90DE-4F37-8551-D4BEA7AC3926}" dt="2023-04-26T12:41:17.998" v="2736"/>
          <ac:spMkLst>
            <pc:docMk/>
            <pc:sldMk cId="4280504304" sldId="260"/>
            <ac:spMk id="45" creationId="{D47180B8-9A02-F643-71AE-9195A278F4D9}"/>
          </ac:spMkLst>
        </pc:spChg>
        <pc:spChg chg="add del mod">
          <ac:chgData name="Miko Niinemäe | Arco Vara" userId="939f039b-ce3a-479b-a5ad-85e80707bd41" providerId="ADAL" clId="{362928EA-90DE-4F37-8551-D4BEA7AC3926}" dt="2023-04-26T12:41:17.998" v="2736"/>
          <ac:spMkLst>
            <pc:docMk/>
            <pc:sldMk cId="4280504304" sldId="260"/>
            <ac:spMk id="46" creationId="{71258D8E-6CD6-C8DC-4E19-535A79D35669}"/>
          </ac:spMkLst>
        </pc:spChg>
        <pc:spChg chg="add del mod">
          <ac:chgData name="Miko Niinemäe | Arco Vara" userId="939f039b-ce3a-479b-a5ad-85e80707bd41" providerId="ADAL" clId="{362928EA-90DE-4F37-8551-D4BEA7AC3926}" dt="2023-04-26T12:41:17.998" v="2736"/>
          <ac:spMkLst>
            <pc:docMk/>
            <pc:sldMk cId="4280504304" sldId="260"/>
            <ac:spMk id="47" creationId="{F4B8B047-97AE-9D42-B917-51B80C69CFF4}"/>
          </ac:spMkLst>
        </pc:spChg>
        <pc:spChg chg="add del mod">
          <ac:chgData name="Miko Niinemäe | Arco Vara" userId="939f039b-ce3a-479b-a5ad-85e80707bd41" providerId="ADAL" clId="{362928EA-90DE-4F37-8551-D4BEA7AC3926}" dt="2023-04-26T12:41:17.998" v="2736"/>
          <ac:spMkLst>
            <pc:docMk/>
            <pc:sldMk cId="4280504304" sldId="260"/>
            <ac:spMk id="48" creationId="{6EE00372-F96E-01A0-FDA9-3405D62586D2}"/>
          </ac:spMkLst>
        </pc:spChg>
        <pc:spChg chg="add del mod">
          <ac:chgData name="Miko Niinemäe | Arco Vara" userId="939f039b-ce3a-479b-a5ad-85e80707bd41" providerId="ADAL" clId="{362928EA-90DE-4F37-8551-D4BEA7AC3926}" dt="2023-04-26T12:41:17.998" v="2736"/>
          <ac:spMkLst>
            <pc:docMk/>
            <pc:sldMk cId="4280504304" sldId="260"/>
            <ac:spMk id="50" creationId="{73908F0E-D221-EE94-F68D-7B98B9887B57}"/>
          </ac:spMkLst>
        </pc:spChg>
        <pc:spChg chg="add del mod">
          <ac:chgData name="Miko Niinemäe | Arco Vara" userId="939f039b-ce3a-479b-a5ad-85e80707bd41" providerId="ADAL" clId="{362928EA-90DE-4F37-8551-D4BEA7AC3926}" dt="2023-04-26T12:41:17.998" v="2736"/>
          <ac:spMkLst>
            <pc:docMk/>
            <pc:sldMk cId="4280504304" sldId="260"/>
            <ac:spMk id="52" creationId="{160444D0-E61E-0AF8-525F-5EE4BE2392E4}"/>
          </ac:spMkLst>
        </pc:spChg>
        <pc:spChg chg="add del mod">
          <ac:chgData name="Miko Niinemäe | Arco Vara" userId="939f039b-ce3a-479b-a5ad-85e80707bd41" providerId="ADAL" clId="{362928EA-90DE-4F37-8551-D4BEA7AC3926}" dt="2023-04-26T12:41:17.998" v="2736"/>
          <ac:spMkLst>
            <pc:docMk/>
            <pc:sldMk cId="4280504304" sldId="260"/>
            <ac:spMk id="53" creationId="{FE9A9655-E6AE-27B8-A4A0-A2D757C9CCF9}"/>
          </ac:spMkLst>
        </pc:spChg>
        <pc:spChg chg="add mod">
          <ac:chgData name="Miko Niinemäe | Arco Vara" userId="939f039b-ce3a-479b-a5ad-85e80707bd41" providerId="ADAL" clId="{362928EA-90DE-4F37-8551-D4BEA7AC3926}" dt="2023-04-26T12:50:56.770" v="2979" actId="1076"/>
          <ac:spMkLst>
            <pc:docMk/>
            <pc:sldMk cId="4280504304" sldId="260"/>
            <ac:spMk id="54" creationId="{7F18E9FA-2E3D-933C-CFEA-A1E07ECDD7BC}"/>
          </ac:spMkLst>
        </pc:spChg>
        <pc:spChg chg="add mod">
          <ac:chgData name="Miko Niinemäe | Arco Vara" userId="939f039b-ce3a-479b-a5ad-85e80707bd41" providerId="ADAL" clId="{362928EA-90DE-4F37-8551-D4BEA7AC3926}" dt="2023-04-26T12:50:56.770" v="2979" actId="1076"/>
          <ac:spMkLst>
            <pc:docMk/>
            <pc:sldMk cId="4280504304" sldId="260"/>
            <ac:spMk id="55" creationId="{9B098B82-71D3-B0A9-C043-7934AD744C22}"/>
          </ac:spMkLst>
        </pc:spChg>
        <pc:spChg chg="add mod">
          <ac:chgData name="Miko Niinemäe | Arco Vara" userId="939f039b-ce3a-479b-a5ad-85e80707bd41" providerId="ADAL" clId="{362928EA-90DE-4F37-8551-D4BEA7AC3926}" dt="2023-04-26T12:50:56.770" v="2979" actId="1076"/>
          <ac:spMkLst>
            <pc:docMk/>
            <pc:sldMk cId="4280504304" sldId="260"/>
            <ac:spMk id="56" creationId="{5D8569FB-B7D8-82E5-6638-ECE3F0A4C337}"/>
          </ac:spMkLst>
        </pc:spChg>
        <pc:spChg chg="add mod">
          <ac:chgData name="Miko Niinemäe | Arco Vara" userId="939f039b-ce3a-479b-a5ad-85e80707bd41" providerId="ADAL" clId="{362928EA-90DE-4F37-8551-D4BEA7AC3926}" dt="2023-04-26T12:50:56.770" v="2979" actId="1076"/>
          <ac:spMkLst>
            <pc:docMk/>
            <pc:sldMk cId="4280504304" sldId="260"/>
            <ac:spMk id="57" creationId="{6B617181-4C58-16B2-90A4-8758357D32CB}"/>
          </ac:spMkLst>
        </pc:spChg>
        <pc:spChg chg="add mod">
          <ac:chgData name="Miko Niinemäe | Arco Vara" userId="939f039b-ce3a-479b-a5ad-85e80707bd41" providerId="ADAL" clId="{362928EA-90DE-4F37-8551-D4BEA7AC3926}" dt="2023-04-26T12:50:56.770" v="2979" actId="1076"/>
          <ac:spMkLst>
            <pc:docMk/>
            <pc:sldMk cId="4280504304" sldId="260"/>
            <ac:spMk id="59" creationId="{03C57D01-A308-AE79-5DCE-725040757226}"/>
          </ac:spMkLst>
        </pc:spChg>
        <pc:spChg chg="add mod">
          <ac:chgData name="Miko Niinemäe | Arco Vara" userId="939f039b-ce3a-479b-a5ad-85e80707bd41" providerId="ADAL" clId="{362928EA-90DE-4F37-8551-D4BEA7AC3926}" dt="2023-04-26T12:50:56.770" v="2979" actId="1076"/>
          <ac:spMkLst>
            <pc:docMk/>
            <pc:sldMk cId="4280504304" sldId="260"/>
            <ac:spMk id="61" creationId="{34A4A67E-8261-1622-B4EA-FA5D04E6A968}"/>
          </ac:spMkLst>
        </pc:spChg>
        <pc:spChg chg="add mod">
          <ac:chgData name="Miko Niinemäe | Arco Vara" userId="939f039b-ce3a-479b-a5ad-85e80707bd41" providerId="ADAL" clId="{362928EA-90DE-4F37-8551-D4BEA7AC3926}" dt="2023-04-26T12:50:56.770" v="2979" actId="1076"/>
          <ac:spMkLst>
            <pc:docMk/>
            <pc:sldMk cId="4280504304" sldId="260"/>
            <ac:spMk id="62" creationId="{C5EC3507-A926-4CAD-1C18-FF5146D060F7}"/>
          </ac:spMkLst>
        </pc:spChg>
        <pc:spChg chg="add del mod">
          <ac:chgData name="Miko Niinemäe | Arco Vara" userId="939f039b-ce3a-479b-a5ad-85e80707bd41" providerId="ADAL" clId="{362928EA-90DE-4F37-8551-D4BEA7AC3926}" dt="2023-04-26T12:51:50.245" v="2983" actId="478"/>
          <ac:spMkLst>
            <pc:docMk/>
            <pc:sldMk cId="4280504304" sldId="260"/>
            <ac:spMk id="63" creationId="{EB5E5603-37B1-B151-45B2-A86AA94107A4}"/>
          </ac:spMkLst>
        </pc:spChg>
        <pc:spChg chg="add mod">
          <ac:chgData name="Miko Niinemäe | Arco Vara" userId="939f039b-ce3a-479b-a5ad-85e80707bd41" providerId="ADAL" clId="{362928EA-90DE-4F37-8551-D4BEA7AC3926}" dt="2023-04-26T12:53:08.213" v="3003" actId="20577"/>
          <ac:spMkLst>
            <pc:docMk/>
            <pc:sldMk cId="4280504304" sldId="260"/>
            <ac:spMk id="64" creationId="{DA944067-6997-19FA-FC0E-998D9DA65860}"/>
          </ac:spMkLst>
        </pc:spChg>
        <pc:spChg chg="mod">
          <ac:chgData name="Miko Niinemäe | Arco Vara" userId="939f039b-ce3a-479b-a5ad-85e80707bd41" providerId="ADAL" clId="{362928EA-90DE-4F37-8551-D4BEA7AC3926}" dt="2023-04-26T12:50:56.770" v="2979" actId="1076"/>
          <ac:spMkLst>
            <pc:docMk/>
            <pc:sldMk cId="4280504304" sldId="260"/>
            <ac:spMk id="87" creationId="{4DCBF347-6A61-ED8D-C3CE-2D69F1CC1B2C}"/>
          </ac:spMkLst>
        </pc:spChg>
        <pc:spChg chg="mod">
          <ac:chgData name="Miko Niinemäe | Arco Vara" userId="939f039b-ce3a-479b-a5ad-85e80707bd41" providerId="ADAL" clId="{362928EA-90DE-4F37-8551-D4BEA7AC3926}" dt="2023-04-26T12:50:56.770" v="2979" actId="1076"/>
          <ac:spMkLst>
            <pc:docMk/>
            <pc:sldMk cId="4280504304" sldId="260"/>
            <ac:spMk id="88" creationId="{5172B146-2593-D97B-855F-685D6B2F5A2D}"/>
          </ac:spMkLst>
        </pc:spChg>
        <pc:spChg chg="mod">
          <ac:chgData name="Miko Niinemäe | Arco Vara" userId="939f039b-ce3a-479b-a5ad-85e80707bd41" providerId="ADAL" clId="{362928EA-90DE-4F37-8551-D4BEA7AC3926}" dt="2023-04-26T12:50:56.770" v="2979" actId="1076"/>
          <ac:spMkLst>
            <pc:docMk/>
            <pc:sldMk cId="4280504304" sldId="260"/>
            <ac:spMk id="89" creationId="{1DF68C29-3EA4-03C8-4B9C-D7EC6406D753}"/>
          </ac:spMkLst>
        </pc:spChg>
        <pc:spChg chg="mod">
          <ac:chgData name="Miko Niinemäe | Arco Vara" userId="939f039b-ce3a-479b-a5ad-85e80707bd41" providerId="ADAL" clId="{362928EA-90DE-4F37-8551-D4BEA7AC3926}" dt="2023-04-26T12:50:56.770" v="2979" actId="1076"/>
          <ac:spMkLst>
            <pc:docMk/>
            <pc:sldMk cId="4280504304" sldId="260"/>
            <ac:spMk id="90" creationId="{4FBE149A-F6AC-A90F-E91A-538157ED61A5}"/>
          </ac:spMkLst>
        </pc:spChg>
        <pc:spChg chg="del mod">
          <ac:chgData name="Miko Niinemäe | Arco Vara" userId="939f039b-ce3a-479b-a5ad-85e80707bd41" providerId="ADAL" clId="{362928EA-90DE-4F37-8551-D4BEA7AC3926}" dt="2023-04-26T12:20:44.725" v="2339" actId="478"/>
          <ac:spMkLst>
            <pc:docMk/>
            <pc:sldMk cId="4280504304" sldId="260"/>
            <ac:spMk id="91" creationId="{47F5C3C6-0D97-C722-79C8-9715F4320CCE}"/>
          </ac:spMkLst>
        </pc:spChg>
        <pc:spChg chg="del mod">
          <ac:chgData name="Miko Niinemäe | Arco Vara" userId="939f039b-ce3a-479b-a5ad-85e80707bd41" providerId="ADAL" clId="{362928EA-90DE-4F37-8551-D4BEA7AC3926}" dt="2023-04-26T12:22:47.822" v="2382" actId="478"/>
          <ac:spMkLst>
            <pc:docMk/>
            <pc:sldMk cId="4280504304" sldId="260"/>
            <ac:spMk id="99" creationId="{5CF0E1DB-D91C-F1C5-6830-1D05A8F8FCE5}"/>
          </ac:spMkLst>
        </pc:spChg>
        <pc:spChg chg="del mod">
          <ac:chgData name="Miko Niinemäe | Arco Vara" userId="939f039b-ce3a-479b-a5ad-85e80707bd41" providerId="ADAL" clId="{362928EA-90DE-4F37-8551-D4BEA7AC3926}" dt="2023-04-26T12:22:50.077" v="2383" actId="478"/>
          <ac:spMkLst>
            <pc:docMk/>
            <pc:sldMk cId="4280504304" sldId="260"/>
            <ac:spMk id="100" creationId="{9E1DE554-D628-583C-4C2D-991A7E25AB5E}"/>
          </ac:spMkLst>
        </pc:spChg>
        <pc:spChg chg="mod">
          <ac:chgData name="Miko Niinemäe | Arco Vara" userId="939f039b-ce3a-479b-a5ad-85e80707bd41" providerId="ADAL" clId="{362928EA-90DE-4F37-8551-D4BEA7AC3926}" dt="2023-04-26T12:50:56.770" v="2979" actId="1076"/>
          <ac:spMkLst>
            <pc:docMk/>
            <pc:sldMk cId="4280504304" sldId="260"/>
            <ac:spMk id="101" creationId="{80EEB1A7-D4BD-F986-D91C-BC2DCDC8E42E}"/>
          </ac:spMkLst>
        </pc:spChg>
        <pc:spChg chg="del mod">
          <ac:chgData name="Miko Niinemäe | Arco Vara" userId="939f039b-ce3a-479b-a5ad-85e80707bd41" providerId="ADAL" clId="{362928EA-90DE-4F37-8551-D4BEA7AC3926}" dt="2023-04-26T12:31:50.534" v="2514" actId="478"/>
          <ac:spMkLst>
            <pc:docMk/>
            <pc:sldMk cId="4280504304" sldId="260"/>
            <ac:spMk id="109" creationId="{D40614E1-8E9E-EB1B-C664-ACE939D56B0A}"/>
          </ac:spMkLst>
        </pc:spChg>
        <pc:spChg chg="del mod">
          <ac:chgData name="Miko Niinemäe | Arco Vara" userId="939f039b-ce3a-479b-a5ad-85e80707bd41" providerId="ADAL" clId="{362928EA-90DE-4F37-8551-D4BEA7AC3926}" dt="2023-04-26T12:31:50.534" v="2514" actId="478"/>
          <ac:spMkLst>
            <pc:docMk/>
            <pc:sldMk cId="4280504304" sldId="260"/>
            <ac:spMk id="110" creationId="{D1CB7779-E531-DAC1-83BC-EF5E9B6309E6}"/>
          </ac:spMkLst>
        </pc:spChg>
        <pc:spChg chg="del mod">
          <ac:chgData name="Miko Niinemäe | Arco Vara" userId="939f039b-ce3a-479b-a5ad-85e80707bd41" providerId="ADAL" clId="{362928EA-90DE-4F37-8551-D4BEA7AC3926}" dt="2023-04-26T12:31:50.534" v="2514" actId="478"/>
          <ac:spMkLst>
            <pc:docMk/>
            <pc:sldMk cId="4280504304" sldId="260"/>
            <ac:spMk id="111" creationId="{5C3EEF6F-A13F-D9F6-3DEA-CA975D25293B}"/>
          </ac:spMkLst>
        </pc:spChg>
        <pc:spChg chg="del mod">
          <ac:chgData name="Miko Niinemäe | Arco Vara" userId="939f039b-ce3a-479b-a5ad-85e80707bd41" providerId="ADAL" clId="{362928EA-90DE-4F37-8551-D4BEA7AC3926}" dt="2023-04-26T12:31:50.534" v="2514" actId="478"/>
          <ac:spMkLst>
            <pc:docMk/>
            <pc:sldMk cId="4280504304" sldId="260"/>
            <ac:spMk id="112" creationId="{5AD474FD-1057-96A3-4F64-677CBD11E674}"/>
          </ac:spMkLst>
        </pc:spChg>
        <pc:spChg chg="del mod">
          <ac:chgData name="Miko Niinemäe | Arco Vara" userId="939f039b-ce3a-479b-a5ad-85e80707bd41" providerId="ADAL" clId="{362928EA-90DE-4F37-8551-D4BEA7AC3926}" dt="2023-04-26T12:31:50.534" v="2514" actId="478"/>
          <ac:spMkLst>
            <pc:docMk/>
            <pc:sldMk cId="4280504304" sldId="260"/>
            <ac:spMk id="121" creationId="{FD114951-8CE1-F84C-10C7-009C1E555BE1}"/>
          </ac:spMkLst>
        </pc:spChg>
        <pc:spChg chg="del mod">
          <ac:chgData name="Miko Niinemäe | Arco Vara" userId="939f039b-ce3a-479b-a5ad-85e80707bd41" providerId="ADAL" clId="{362928EA-90DE-4F37-8551-D4BEA7AC3926}" dt="2023-04-26T12:31:50.534" v="2514" actId="478"/>
          <ac:spMkLst>
            <pc:docMk/>
            <pc:sldMk cId="4280504304" sldId="260"/>
            <ac:spMk id="122" creationId="{19272D02-AC9F-7795-BB58-DAAD37D4C5CB}"/>
          </ac:spMkLst>
        </pc:spChg>
        <pc:spChg chg="del mod">
          <ac:chgData name="Miko Niinemäe | Arco Vara" userId="939f039b-ce3a-479b-a5ad-85e80707bd41" providerId="ADAL" clId="{362928EA-90DE-4F37-8551-D4BEA7AC3926}" dt="2023-04-26T12:31:50.534" v="2514" actId="478"/>
          <ac:spMkLst>
            <pc:docMk/>
            <pc:sldMk cId="4280504304" sldId="260"/>
            <ac:spMk id="123" creationId="{45554A57-2D2B-5355-15C5-E2405A316DD5}"/>
          </ac:spMkLst>
        </pc:spChg>
        <pc:spChg chg="del mod">
          <ac:chgData name="Miko Niinemäe | Arco Vara" userId="939f039b-ce3a-479b-a5ad-85e80707bd41" providerId="ADAL" clId="{362928EA-90DE-4F37-8551-D4BEA7AC3926}" dt="2023-04-26T12:31:50.534" v="2514" actId="478"/>
          <ac:spMkLst>
            <pc:docMk/>
            <pc:sldMk cId="4280504304" sldId="260"/>
            <ac:spMk id="124" creationId="{6EACC58F-2C23-7665-3462-0F3C0DD0D9D9}"/>
          </ac:spMkLst>
        </pc:spChg>
        <pc:spChg chg="del mod">
          <ac:chgData name="Miko Niinemäe | Arco Vara" userId="939f039b-ce3a-479b-a5ad-85e80707bd41" providerId="ADAL" clId="{362928EA-90DE-4F37-8551-D4BEA7AC3926}" dt="2023-04-26T12:29:09.584" v="2492" actId="478"/>
          <ac:spMkLst>
            <pc:docMk/>
            <pc:sldMk cId="4280504304" sldId="260"/>
            <ac:spMk id="126" creationId="{E3873724-67A1-DA35-871C-BBA3EABCB82C}"/>
          </ac:spMkLst>
        </pc:spChg>
        <pc:spChg chg="del mod">
          <ac:chgData name="Miko Niinemäe | Arco Vara" userId="939f039b-ce3a-479b-a5ad-85e80707bd41" providerId="ADAL" clId="{362928EA-90DE-4F37-8551-D4BEA7AC3926}" dt="2023-04-26T12:50:04.717" v="2976" actId="478"/>
          <ac:spMkLst>
            <pc:docMk/>
            <pc:sldMk cId="4280504304" sldId="260"/>
            <ac:spMk id="127" creationId="{DFC1228C-CBE1-93F6-69C1-4B5B23E442AF}"/>
          </ac:spMkLst>
        </pc:spChg>
        <pc:spChg chg="del mod">
          <ac:chgData name="Miko Niinemäe | Arco Vara" userId="939f039b-ce3a-479b-a5ad-85e80707bd41" providerId="ADAL" clId="{362928EA-90DE-4F37-8551-D4BEA7AC3926}" dt="2023-04-26T12:50:04.717" v="2976" actId="478"/>
          <ac:spMkLst>
            <pc:docMk/>
            <pc:sldMk cId="4280504304" sldId="260"/>
            <ac:spMk id="128" creationId="{4DBE9969-8FD1-CC5F-DE44-704FCFC223A1}"/>
          </ac:spMkLst>
        </pc:spChg>
        <pc:spChg chg="del mod">
          <ac:chgData name="Miko Niinemäe | Arco Vara" userId="939f039b-ce3a-479b-a5ad-85e80707bd41" providerId="ADAL" clId="{362928EA-90DE-4F37-8551-D4BEA7AC3926}" dt="2023-04-26T12:50:04.717" v="2976" actId="478"/>
          <ac:spMkLst>
            <pc:docMk/>
            <pc:sldMk cId="4280504304" sldId="260"/>
            <ac:spMk id="129" creationId="{BD178A77-5C10-E8E5-5847-1FCC93421D2A}"/>
          </ac:spMkLst>
        </pc:spChg>
        <pc:spChg chg="del mod">
          <ac:chgData name="Miko Niinemäe | Arco Vara" userId="939f039b-ce3a-479b-a5ad-85e80707bd41" providerId="ADAL" clId="{362928EA-90DE-4F37-8551-D4BEA7AC3926}" dt="2023-04-26T12:50:07.965" v="2977" actId="478"/>
          <ac:spMkLst>
            <pc:docMk/>
            <pc:sldMk cId="4280504304" sldId="260"/>
            <ac:spMk id="153" creationId="{AF4798AF-15EA-6DCD-BC99-4DED565E40DC}"/>
          </ac:spMkLst>
        </pc:spChg>
        <pc:spChg chg="del mod">
          <ac:chgData name="Miko Niinemäe | Arco Vara" userId="939f039b-ce3a-479b-a5ad-85e80707bd41" providerId="ADAL" clId="{362928EA-90DE-4F37-8551-D4BEA7AC3926}" dt="2023-04-26T12:50:04.717" v="2976" actId="478"/>
          <ac:spMkLst>
            <pc:docMk/>
            <pc:sldMk cId="4280504304" sldId="260"/>
            <ac:spMk id="158" creationId="{EC55C953-DAF9-2EE5-C8A9-1151611D285B}"/>
          </ac:spMkLst>
        </pc:spChg>
        <pc:spChg chg="del mod">
          <ac:chgData name="Miko Niinemäe | Arco Vara" userId="939f039b-ce3a-479b-a5ad-85e80707bd41" providerId="ADAL" clId="{362928EA-90DE-4F37-8551-D4BEA7AC3926}" dt="2023-04-26T12:50:04.717" v="2976" actId="478"/>
          <ac:spMkLst>
            <pc:docMk/>
            <pc:sldMk cId="4280504304" sldId="260"/>
            <ac:spMk id="159" creationId="{0BA8C938-9076-42AD-3BA6-589BB17A5FB0}"/>
          </ac:spMkLst>
        </pc:spChg>
        <pc:spChg chg="del mod">
          <ac:chgData name="Miko Niinemäe | Arco Vara" userId="939f039b-ce3a-479b-a5ad-85e80707bd41" providerId="ADAL" clId="{362928EA-90DE-4F37-8551-D4BEA7AC3926}" dt="2023-04-26T12:50:04.717" v="2976" actId="478"/>
          <ac:spMkLst>
            <pc:docMk/>
            <pc:sldMk cId="4280504304" sldId="260"/>
            <ac:spMk id="160" creationId="{FB3550E0-C80F-3BD3-849C-DDE600824015}"/>
          </ac:spMkLst>
        </pc:spChg>
        <pc:spChg chg="del mod">
          <ac:chgData name="Miko Niinemäe | Arco Vara" userId="939f039b-ce3a-479b-a5ad-85e80707bd41" providerId="ADAL" clId="{362928EA-90DE-4F37-8551-D4BEA7AC3926}" dt="2023-04-26T12:49:39.454" v="2975" actId="478"/>
          <ac:spMkLst>
            <pc:docMk/>
            <pc:sldMk cId="4280504304" sldId="260"/>
            <ac:spMk id="162" creationId="{339D2E60-B9B0-BE5E-8E09-DEEB038EA086}"/>
          </ac:spMkLst>
        </pc:spChg>
        <pc:spChg chg="del mod">
          <ac:chgData name="Miko Niinemäe | Arco Vara" userId="939f039b-ce3a-479b-a5ad-85e80707bd41" providerId="ADAL" clId="{362928EA-90DE-4F37-8551-D4BEA7AC3926}" dt="2023-04-26T12:49:39.454" v="2975" actId="478"/>
          <ac:spMkLst>
            <pc:docMk/>
            <pc:sldMk cId="4280504304" sldId="260"/>
            <ac:spMk id="163" creationId="{6E8F6254-41CF-6BF5-EA76-55A96895B9FC}"/>
          </ac:spMkLst>
        </pc:spChg>
        <pc:spChg chg="del mod">
          <ac:chgData name="Miko Niinemäe | Arco Vara" userId="939f039b-ce3a-479b-a5ad-85e80707bd41" providerId="ADAL" clId="{362928EA-90DE-4F37-8551-D4BEA7AC3926}" dt="2023-04-26T12:49:39.454" v="2975" actId="478"/>
          <ac:spMkLst>
            <pc:docMk/>
            <pc:sldMk cId="4280504304" sldId="260"/>
            <ac:spMk id="164" creationId="{380BB285-D474-1BDF-9098-40342CC381DB}"/>
          </ac:spMkLst>
        </pc:spChg>
        <pc:spChg chg="del mod">
          <ac:chgData name="Miko Niinemäe | Arco Vara" userId="939f039b-ce3a-479b-a5ad-85e80707bd41" providerId="ADAL" clId="{362928EA-90DE-4F37-8551-D4BEA7AC3926}" dt="2023-04-26T12:49:39.454" v="2975" actId="478"/>
          <ac:spMkLst>
            <pc:docMk/>
            <pc:sldMk cId="4280504304" sldId="260"/>
            <ac:spMk id="165" creationId="{1AD7BEE6-55FC-56FC-6A58-E35E5ACFEF70}"/>
          </ac:spMkLst>
        </pc:spChg>
        <pc:spChg chg="del mod">
          <ac:chgData name="Miko Niinemäe | Arco Vara" userId="939f039b-ce3a-479b-a5ad-85e80707bd41" providerId="ADAL" clId="{362928EA-90DE-4F37-8551-D4BEA7AC3926}" dt="2023-04-26T12:49:39.454" v="2975" actId="478"/>
          <ac:spMkLst>
            <pc:docMk/>
            <pc:sldMk cId="4280504304" sldId="260"/>
            <ac:spMk id="170" creationId="{7855DEE3-3B07-F853-8114-3EAA81E006F8}"/>
          </ac:spMkLst>
        </pc:spChg>
        <pc:spChg chg="del mod">
          <ac:chgData name="Miko Niinemäe | Arco Vara" userId="939f039b-ce3a-479b-a5ad-85e80707bd41" providerId="ADAL" clId="{362928EA-90DE-4F37-8551-D4BEA7AC3926}" dt="2023-04-26T12:49:39.454" v="2975" actId="478"/>
          <ac:spMkLst>
            <pc:docMk/>
            <pc:sldMk cId="4280504304" sldId="260"/>
            <ac:spMk id="171" creationId="{F49CDAD4-9C23-CAF1-7B87-A16A05769966}"/>
          </ac:spMkLst>
        </pc:spChg>
        <pc:spChg chg="del mod">
          <ac:chgData name="Miko Niinemäe | Arco Vara" userId="939f039b-ce3a-479b-a5ad-85e80707bd41" providerId="ADAL" clId="{362928EA-90DE-4F37-8551-D4BEA7AC3926}" dt="2023-04-26T12:49:39.454" v="2975" actId="478"/>
          <ac:spMkLst>
            <pc:docMk/>
            <pc:sldMk cId="4280504304" sldId="260"/>
            <ac:spMk id="172" creationId="{1495F780-B7B1-710E-6BCA-352025BB3399}"/>
          </ac:spMkLst>
        </pc:spChg>
        <pc:spChg chg="del mod">
          <ac:chgData name="Miko Niinemäe | Arco Vara" userId="939f039b-ce3a-479b-a5ad-85e80707bd41" providerId="ADAL" clId="{362928EA-90DE-4F37-8551-D4BEA7AC3926}" dt="2023-04-26T12:49:39.454" v="2975" actId="478"/>
          <ac:spMkLst>
            <pc:docMk/>
            <pc:sldMk cId="4280504304" sldId="260"/>
            <ac:spMk id="173" creationId="{640D356C-3DE8-030D-DF8F-FDD0CC1724C2}"/>
          </ac:spMkLst>
        </pc:spChg>
        <pc:graphicFrameChg chg="add del mod">
          <ac:chgData name="Miko Niinemäe | Arco Vara" userId="939f039b-ce3a-479b-a5ad-85e80707bd41" providerId="ADAL" clId="{362928EA-90DE-4F37-8551-D4BEA7AC3926}" dt="2023-04-26T12:14:03.707" v="2044"/>
          <ac:graphicFrameMkLst>
            <pc:docMk/>
            <pc:sldMk cId="4280504304" sldId="260"/>
            <ac:graphicFrameMk id="22" creationId="{1E2AEF14-48DD-5315-8AB6-B2ED9462584C}"/>
          </ac:graphicFrameMkLst>
        </pc:graphicFrameChg>
        <pc:graphicFrameChg chg="add mod modGraphic">
          <ac:chgData name="Miko Niinemäe | Arco Vara" userId="939f039b-ce3a-479b-a5ad-85e80707bd41" providerId="ADAL" clId="{362928EA-90DE-4F37-8551-D4BEA7AC3926}" dt="2023-04-26T12:50:56.770" v="2979" actId="1076"/>
          <ac:graphicFrameMkLst>
            <pc:docMk/>
            <pc:sldMk cId="4280504304" sldId="260"/>
            <ac:graphicFrameMk id="23" creationId="{7F160B6C-CE27-31D3-FC02-1C83993ABD06}"/>
          </ac:graphicFrameMkLst>
        </pc:graphicFrameChg>
        <pc:graphicFrameChg chg="add del mod">
          <ac:chgData name="Miko Niinemäe | Arco Vara" userId="939f039b-ce3a-479b-a5ad-85e80707bd41" providerId="ADAL" clId="{362928EA-90DE-4F37-8551-D4BEA7AC3926}" dt="2023-04-26T12:29:46.676" v="2499"/>
          <ac:graphicFrameMkLst>
            <pc:docMk/>
            <pc:sldMk cId="4280504304" sldId="260"/>
            <ac:graphicFrameMk id="32" creationId="{C9AD7D9F-7E46-30D1-3D2C-7E906FB73D85}"/>
          </ac:graphicFrameMkLst>
        </pc:graphicFrameChg>
        <pc:graphicFrameChg chg="add mod modGraphic">
          <ac:chgData name="Miko Niinemäe | Arco Vara" userId="939f039b-ce3a-479b-a5ad-85e80707bd41" providerId="ADAL" clId="{362928EA-90DE-4F37-8551-D4BEA7AC3926}" dt="2023-04-26T12:50:56.770" v="2979" actId="1076"/>
          <ac:graphicFrameMkLst>
            <pc:docMk/>
            <pc:sldMk cId="4280504304" sldId="260"/>
            <ac:graphicFrameMk id="41" creationId="{803A1B0E-AED4-7932-A531-E1257464605D}"/>
          </ac:graphicFrameMkLst>
        </pc:graphicFrameChg>
        <pc:graphicFrameChg chg="add del mod">
          <ac:chgData name="Miko Niinemäe | Arco Vara" userId="939f039b-ce3a-479b-a5ad-85e80707bd41" providerId="ADAL" clId="{362928EA-90DE-4F37-8551-D4BEA7AC3926}" dt="2023-04-26T12:41:17.998" v="2736"/>
          <ac:graphicFrameMkLst>
            <pc:docMk/>
            <pc:sldMk cId="4280504304" sldId="260"/>
            <ac:graphicFrameMk id="51" creationId="{0C168CF0-51F0-7DAA-F40C-D0165F9BE190}"/>
          </ac:graphicFrameMkLst>
        </pc:graphicFrameChg>
        <pc:graphicFrameChg chg="add mod modGraphic">
          <ac:chgData name="Miko Niinemäe | Arco Vara" userId="939f039b-ce3a-479b-a5ad-85e80707bd41" providerId="ADAL" clId="{362928EA-90DE-4F37-8551-D4BEA7AC3926}" dt="2023-04-26T12:50:56.770" v="2979" actId="1076"/>
          <ac:graphicFrameMkLst>
            <pc:docMk/>
            <pc:sldMk cId="4280504304" sldId="260"/>
            <ac:graphicFrameMk id="60" creationId="{7C3356E4-E159-2C72-FD76-041A2A6F09C2}"/>
          </ac:graphicFrameMkLst>
        </pc:graphicFrameChg>
        <pc:graphicFrameChg chg="add del mod">
          <ac:chgData name="Miko Niinemäe | Arco Vara" userId="939f039b-ce3a-479b-a5ad-85e80707bd41" providerId="ADAL" clId="{362928EA-90DE-4F37-8551-D4BEA7AC3926}" dt="2023-04-26T12:52:45.261" v="2999" actId="3680"/>
          <ac:graphicFrameMkLst>
            <pc:docMk/>
            <pc:sldMk cId="4280504304" sldId="260"/>
            <ac:graphicFrameMk id="65" creationId="{460C2B5C-6637-3EE0-AAF4-65A5D1D14BC2}"/>
          </ac:graphicFrameMkLst>
        </pc:graphicFrameChg>
        <pc:graphicFrameChg chg="add del mod">
          <ac:chgData name="Miko Niinemäe | Arco Vara" userId="939f039b-ce3a-479b-a5ad-85e80707bd41" providerId="ADAL" clId="{362928EA-90DE-4F37-8551-D4BEA7AC3926}" dt="2023-04-26T12:53:34.326" v="3007" actId="3680"/>
          <ac:graphicFrameMkLst>
            <pc:docMk/>
            <pc:sldMk cId="4280504304" sldId="260"/>
            <ac:graphicFrameMk id="66" creationId="{FE8EC7DF-D6D6-F83E-4018-9AE1B0915993}"/>
          </ac:graphicFrameMkLst>
        </pc:graphicFrameChg>
        <pc:graphicFrameChg chg="add mod modGraphic">
          <ac:chgData name="Miko Niinemäe | Arco Vara" userId="939f039b-ce3a-479b-a5ad-85e80707bd41" providerId="ADAL" clId="{362928EA-90DE-4F37-8551-D4BEA7AC3926}" dt="2023-04-26T12:55:33.173" v="3044" actId="14100"/>
          <ac:graphicFrameMkLst>
            <pc:docMk/>
            <pc:sldMk cId="4280504304" sldId="260"/>
            <ac:graphicFrameMk id="67" creationId="{4C5BB49D-BC78-4D23-3DA4-52C082A35C4F}"/>
          </ac:graphicFrameMkLst>
        </pc:graphicFrameChg>
        <pc:picChg chg="mod">
          <ac:chgData name="Miko Niinemäe | Arco Vara" userId="939f039b-ce3a-479b-a5ad-85e80707bd41" providerId="ADAL" clId="{362928EA-90DE-4F37-8551-D4BEA7AC3926}" dt="2023-04-26T12:29:52.698" v="2501" actId="1076"/>
          <ac:picMkLst>
            <pc:docMk/>
            <pc:sldMk cId="4280504304" sldId="260"/>
            <ac:picMk id="10" creationId="{305394D5-9A29-58E2-A830-F8FFDD47448A}"/>
          </ac:picMkLst>
        </pc:picChg>
        <pc:cxnChg chg="del mod">
          <ac:chgData name="Miko Niinemäe | Arco Vara" userId="939f039b-ce3a-479b-a5ad-85e80707bd41" providerId="ADAL" clId="{362928EA-90DE-4F37-8551-D4BEA7AC3926}" dt="2023-04-26T12:50:04.717" v="2976" actId="478"/>
          <ac:cxnSpMkLst>
            <pc:docMk/>
            <pc:sldMk cId="4280504304" sldId="260"/>
            <ac:cxnSpMk id="2" creationId="{FF97F996-D279-714F-1D03-5005E5798E40}"/>
          </ac:cxnSpMkLst>
        </pc:cxnChg>
        <pc:cxnChg chg="del mod">
          <ac:chgData name="Miko Niinemäe | Arco Vara" userId="939f039b-ce3a-479b-a5ad-85e80707bd41" providerId="ADAL" clId="{362928EA-90DE-4F37-8551-D4BEA7AC3926}" dt="2023-04-26T12:31:50.534" v="2514" actId="478"/>
          <ac:cxnSpMkLst>
            <pc:docMk/>
            <pc:sldMk cId="4280504304" sldId="260"/>
            <ac:cxnSpMk id="4" creationId="{A1A20BC2-42B8-AF0D-CFB2-C9A201EBD44E}"/>
          </ac:cxnSpMkLst>
        </pc:cxnChg>
        <pc:cxnChg chg="add del mod">
          <ac:chgData name="Miko Niinemäe | Arco Vara" userId="939f039b-ce3a-479b-a5ad-85e80707bd41" providerId="ADAL" clId="{362928EA-90DE-4F37-8551-D4BEA7AC3926}" dt="2023-04-26T12:29:46.676" v="2499"/>
          <ac:cxnSpMkLst>
            <pc:docMk/>
            <pc:sldMk cId="4280504304" sldId="260"/>
            <ac:cxnSpMk id="30" creationId="{EE9930FE-FDC4-350C-A2E9-6FB3A00D7186}"/>
          </ac:cxnSpMkLst>
        </pc:cxnChg>
        <pc:cxnChg chg="add mod">
          <ac:chgData name="Miko Niinemäe | Arco Vara" userId="939f039b-ce3a-479b-a5ad-85e80707bd41" providerId="ADAL" clId="{362928EA-90DE-4F37-8551-D4BEA7AC3926}" dt="2023-04-26T12:50:56.770" v="2979" actId="1076"/>
          <ac:cxnSpMkLst>
            <pc:docMk/>
            <pc:sldMk cId="4280504304" sldId="260"/>
            <ac:cxnSpMk id="39" creationId="{4720B372-A289-0A63-1AA6-2D37A4E78C67}"/>
          </ac:cxnSpMkLst>
        </pc:cxnChg>
        <pc:cxnChg chg="add del mod">
          <ac:chgData name="Miko Niinemäe | Arco Vara" userId="939f039b-ce3a-479b-a5ad-85e80707bd41" providerId="ADAL" clId="{362928EA-90DE-4F37-8551-D4BEA7AC3926}" dt="2023-04-26T12:41:17.998" v="2736"/>
          <ac:cxnSpMkLst>
            <pc:docMk/>
            <pc:sldMk cId="4280504304" sldId="260"/>
            <ac:cxnSpMk id="49" creationId="{6BA027CF-5522-99CA-4ECE-8CA3D852FE7A}"/>
          </ac:cxnSpMkLst>
        </pc:cxnChg>
        <pc:cxnChg chg="add mod">
          <ac:chgData name="Miko Niinemäe | Arco Vara" userId="939f039b-ce3a-479b-a5ad-85e80707bd41" providerId="ADAL" clId="{362928EA-90DE-4F37-8551-D4BEA7AC3926}" dt="2023-04-26T12:50:56.770" v="2979" actId="1076"/>
          <ac:cxnSpMkLst>
            <pc:docMk/>
            <pc:sldMk cId="4280504304" sldId="260"/>
            <ac:cxnSpMk id="58" creationId="{2FC42A2F-EC56-32E9-130B-5B21A58981F9}"/>
          </ac:cxnSpMkLst>
        </pc:cxnChg>
        <pc:cxnChg chg="del mod">
          <ac:chgData name="Miko Niinemäe | Arco Vara" userId="939f039b-ce3a-479b-a5ad-85e80707bd41" providerId="ADAL" clId="{362928EA-90DE-4F37-8551-D4BEA7AC3926}" dt="2023-04-26T12:12:07.078" v="2028" actId="478"/>
          <ac:cxnSpMkLst>
            <pc:docMk/>
            <pc:sldMk cId="4280504304" sldId="260"/>
            <ac:cxnSpMk id="92" creationId="{C5F75403-C539-8C4A-2F5D-0143FD180FF6}"/>
          </ac:cxnSpMkLst>
        </pc:cxnChg>
        <pc:cxnChg chg="del mod">
          <ac:chgData name="Miko Niinemäe | Arco Vara" userId="939f039b-ce3a-479b-a5ad-85e80707bd41" providerId="ADAL" clId="{362928EA-90DE-4F37-8551-D4BEA7AC3926}" dt="2023-04-26T12:12:08.167" v="2029" actId="478"/>
          <ac:cxnSpMkLst>
            <pc:docMk/>
            <pc:sldMk cId="4280504304" sldId="260"/>
            <ac:cxnSpMk id="93" creationId="{D9613968-7C34-6CF0-FB58-4064584CECD2}"/>
          </ac:cxnSpMkLst>
        </pc:cxnChg>
        <pc:cxnChg chg="del mod">
          <ac:chgData name="Miko Niinemäe | Arco Vara" userId="939f039b-ce3a-479b-a5ad-85e80707bd41" providerId="ADAL" clId="{362928EA-90DE-4F37-8551-D4BEA7AC3926}" dt="2023-04-26T12:12:08.896" v="2030" actId="478"/>
          <ac:cxnSpMkLst>
            <pc:docMk/>
            <pc:sldMk cId="4280504304" sldId="260"/>
            <ac:cxnSpMk id="94" creationId="{929C7B6B-E97E-757D-9F35-58F6A13FFB29}"/>
          </ac:cxnSpMkLst>
        </pc:cxnChg>
        <pc:cxnChg chg="del mod">
          <ac:chgData name="Miko Niinemäe | Arco Vara" userId="939f039b-ce3a-479b-a5ad-85e80707bd41" providerId="ADAL" clId="{362928EA-90DE-4F37-8551-D4BEA7AC3926}" dt="2023-04-26T12:12:09.494" v="2031" actId="478"/>
          <ac:cxnSpMkLst>
            <pc:docMk/>
            <pc:sldMk cId="4280504304" sldId="260"/>
            <ac:cxnSpMk id="95" creationId="{E9CB8017-E896-3B40-BFFC-BD7220D2241E}"/>
          </ac:cxnSpMkLst>
        </pc:cxnChg>
        <pc:cxnChg chg="mod">
          <ac:chgData name="Miko Niinemäe | Arco Vara" userId="939f039b-ce3a-479b-a5ad-85e80707bd41" providerId="ADAL" clId="{362928EA-90DE-4F37-8551-D4BEA7AC3926}" dt="2023-04-26T12:50:56.770" v="2979" actId="1076"/>
          <ac:cxnSpMkLst>
            <pc:docMk/>
            <pc:sldMk cId="4280504304" sldId="260"/>
            <ac:cxnSpMk id="96" creationId="{3B8EED09-9869-4D72-852B-5FDA8BBB45EF}"/>
          </ac:cxnSpMkLst>
        </pc:cxnChg>
        <pc:cxnChg chg="del mod">
          <ac:chgData name="Miko Niinemäe | Arco Vara" userId="939f039b-ce3a-479b-a5ad-85e80707bd41" providerId="ADAL" clId="{362928EA-90DE-4F37-8551-D4BEA7AC3926}" dt="2023-04-26T12:31:50.534" v="2514" actId="478"/>
          <ac:cxnSpMkLst>
            <pc:docMk/>
            <pc:sldMk cId="4280504304" sldId="260"/>
            <ac:cxnSpMk id="113" creationId="{82383F70-3010-B5B7-0B43-2A12B04FD8B5}"/>
          </ac:cxnSpMkLst>
        </pc:cxnChg>
        <pc:cxnChg chg="del mod">
          <ac:chgData name="Miko Niinemäe | Arco Vara" userId="939f039b-ce3a-479b-a5ad-85e80707bd41" providerId="ADAL" clId="{362928EA-90DE-4F37-8551-D4BEA7AC3926}" dt="2023-04-26T12:31:50.534" v="2514" actId="478"/>
          <ac:cxnSpMkLst>
            <pc:docMk/>
            <pc:sldMk cId="4280504304" sldId="260"/>
            <ac:cxnSpMk id="120" creationId="{1DA574BC-895C-C751-D41E-78E8E3AB1D05}"/>
          </ac:cxnSpMkLst>
        </pc:cxnChg>
        <pc:cxnChg chg="del mod">
          <ac:chgData name="Miko Niinemäe | Arco Vara" userId="939f039b-ce3a-479b-a5ad-85e80707bd41" providerId="ADAL" clId="{362928EA-90DE-4F37-8551-D4BEA7AC3926}" dt="2023-04-26T12:50:04.717" v="2976" actId="478"/>
          <ac:cxnSpMkLst>
            <pc:docMk/>
            <pc:sldMk cId="4280504304" sldId="260"/>
            <ac:cxnSpMk id="130" creationId="{513F2FFA-9DB6-C878-F80B-19D4FE9F8EFF}"/>
          </ac:cxnSpMkLst>
        </pc:cxnChg>
        <pc:cxnChg chg="del mod">
          <ac:chgData name="Miko Niinemäe | Arco Vara" userId="939f039b-ce3a-479b-a5ad-85e80707bd41" providerId="ADAL" clId="{362928EA-90DE-4F37-8551-D4BEA7AC3926}" dt="2023-04-26T12:50:04.717" v="2976" actId="478"/>
          <ac:cxnSpMkLst>
            <pc:docMk/>
            <pc:sldMk cId="4280504304" sldId="260"/>
            <ac:cxnSpMk id="131" creationId="{CCAB6A01-2C2E-05EE-6BDC-B33008775EB7}"/>
          </ac:cxnSpMkLst>
        </pc:cxnChg>
        <pc:cxnChg chg="del mod">
          <ac:chgData name="Miko Niinemäe | Arco Vara" userId="939f039b-ce3a-479b-a5ad-85e80707bd41" providerId="ADAL" clId="{362928EA-90DE-4F37-8551-D4BEA7AC3926}" dt="2023-04-26T12:50:04.717" v="2976" actId="478"/>
          <ac:cxnSpMkLst>
            <pc:docMk/>
            <pc:sldMk cId="4280504304" sldId="260"/>
            <ac:cxnSpMk id="132" creationId="{677BBC68-B793-0CA4-4E75-A6A69B78E293}"/>
          </ac:cxnSpMkLst>
        </pc:cxnChg>
        <pc:cxnChg chg="del mod">
          <ac:chgData name="Miko Niinemäe | Arco Vara" userId="939f039b-ce3a-479b-a5ad-85e80707bd41" providerId="ADAL" clId="{362928EA-90DE-4F37-8551-D4BEA7AC3926}" dt="2023-04-26T12:50:04.717" v="2976" actId="478"/>
          <ac:cxnSpMkLst>
            <pc:docMk/>
            <pc:sldMk cId="4280504304" sldId="260"/>
            <ac:cxnSpMk id="148" creationId="{C361AC3D-7DDB-7309-4532-636254FC56EA}"/>
          </ac:cxnSpMkLst>
        </pc:cxnChg>
      </pc:sldChg>
      <pc:sldChg chg="modNotesTx">
        <pc:chgData name="Miko Niinemäe | Arco Vara" userId="939f039b-ce3a-479b-a5ad-85e80707bd41" providerId="ADAL" clId="{362928EA-90DE-4F37-8551-D4BEA7AC3926}" dt="2023-04-27T06:43:13.196" v="4518" actId="20577"/>
        <pc:sldMkLst>
          <pc:docMk/>
          <pc:sldMk cId="1481889402" sldId="261"/>
        </pc:sldMkLst>
      </pc:sldChg>
      <pc:sldChg chg="modNotesTx">
        <pc:chgData name="Miko Niinemäe | Arco Vara" userId="939f039b-ce3a-479b-a5ad-85e80707bd41" providerId="ADAL" clId="{362928EA-90DE-4F37-8551-D4BEA7AC3926}" dt="2023-04-27T06:38:38.902" v="4182" actId="20577"/>
        <pc:sldMkLst>
          <pc:docMk/>
          <pc:sldMk cId="3809551369" sldId="262"/>
        </pc:sldMkLst>
      </pc:sldChg>
      <pc:sldChg chg="del delCm">
        <pc:chgData name="Miko Niinemäe | Arco Vara" userId="939f039b-ce3a-479b-a5ad-85e80707bd41" providerId="ADAL" clId="{362928EA-90DE-4F37-8551-D4BEA7AC3926}" dt="2023-04-26T13:37:39.540" v="3571" actId="47"/>
        <pc:sldMkLst>
          <pc:docMk/>
          <pc:sldMk cId="1456316800" sldId="263"/>
        </pc:sldMkLst>
        <pc:extLst>
          <p:ext xmlns:p="http://schemas.openxmlformats.org/presentationml/2006/main" uri="{D6D511B9-2390-475A-947B-AFAB55BFBCF1}">
            <pc226:cmChg xmlns:pc226="http://schemas.microsoft.com/office/powerpoint/2022/06/main/command" chg="del">
              <pc226:chgData name="Miko Niinemäe | Arco Vara" userId="939f039b-ce3a-479b-a5ad-85e80707bd41" providerId="ADAL" clId="{362928EA-90DE-4F37-8551-D4BEA7AC3926}" dt="2023-04-26T12:50:42.638" v="2978"/>
              <pc2:cmMkLst xmlns:pc2="http://schemas.microsoft.com/office/powerpoint/2019/9/main/command">
                <pc:docMk/>
                <pc:sldMk cId="1456316800" sldId="263"/>
                <pc2:cmMk id="{BE501F5E-7FF0-492F-815A-19C0D0C58944}"/>
              </pc2:cmMkLst>
            </pc226:cmChg>
          </p:ext>
        </pc:extLst>
      </pc:sldChg>
      <pc:sldChg chg="new del">
        <pc:chgData name="Miko Niinemäe | Arco Vara" userId="939f039b-ce3a-479b-a5ad-85e80707bd41" providerId="ADAL" clId="{362928EA-90DE-4F37-8551-D4BEA7AC3926}" dt="2023-04-26T13:37:54.583" v="3573" actId="47"/>
        <pc:sldMkLst>
          <pc:docMk/>
          <pc:sldMk cId="3791918809" sldId="264"/>
        </pc:sldMkLst>
      </pc:sldChg>
      <pc:sldChg chg="addSp delSp modSp add mod modNotesTx">
        <pc:chgData name="Miko Niinemäe | Arco Vara" userId="939f039b-ce3a-479b-a5ad-85e80707bd41" providerId="ADAL" clId="{362928EA-90DE-4F37-8551-D4BEA7AC3926}" dt="2023-04-27T06:40:33.542" v="4215"/>
        <pc:sldMkLst>
          <pc:docMk/>
          <pc:sldMk cId="1186559032" sldId="265"/>
        </pc:sldMkLst>
        <pc:spChg chg="mod">
          <ac:chgData name="Miko Niinemäe | Arco Vara" userId="939f039b-ce3a-479b-a5ad-85e80707bd41" providerId="ADAL" clId="{362928EA-90DE-4F37-8551-D4BEA7AC3926}" dt="2023-04-26T14:39:00.523" v="4122" actId="14100"/>
          <ac:spMkLst>
            <pc:docMk/>
            <pc:sldMk cId="1186559032" sldId="265"/>
            <ac:spMk id="3" creationId="{D3EED0AF-6570-6C31-AEA2-DD34973B719D}"/>
          </ac:spMkLst>
        </pc:spChg>
        <pc:spChg chg="add mod">
          <ac:chgData name="Miko Niinemäe | Arco Vara" userId="939f039b-ce3a-479b-a5ad-85e80707bd41" providerId="ADAL" clId="{362928EA-90DE-4F37-8551-D4BEA7AC3926}" dt="2023-04-26T13:25:39.897" v="3367" actId="1076"/>
          <ac:spMkLst>
            <pc:docMk/>
            <pc:sldMk cId="1186559032" sldId="265"/>
            <ac:spMk id="4" creationId="{D0083D88-11DC-B305-881E-51CF8FC91908}"/>
          </ac:spMkLst>
        </pc:spChg>
        <pc:spChg chg="add mod">
          <ac:chgData name="Miko Niinemäe | Arco Vara" userId="939f039b-ce3a-479b-a5ad-85e80707bd41" providerId="ADAL" clId="{362928EA-90DE-4F37-8551-D4BEA7AC3926}" dt="2023-04-26T13:27:15.311" v="3408" actId="1076"/>
          <ac:spMkLst>
            <pc:docMk/>
            <pc:sldMk cId="1186559032" sldId="265"/>
            <ac:spMk id="5" creationId="{1D3F9751-8FBF-DE67-E209-24F5B6E23304}"/>
          </ac:spMkLst>
        </pc:spChg>
        <pc:spChg chg="del">
          <ac:chgData name="Miko Niinemäe | Arco Vara" userId="939f039b-ce3a-479b-a5ad-85e80707bd41" providerId="ADAL" clId="{362928EA-90DE-4F37-8551-D4BEA7AC3926}" dt="2023-04-26T13:15:48.788" v="3222" actId="478"/>
          <ac:spMkLst>
            <pc:docMk/>
            <pc:sldMk cId="1186559032" sldId="265"/>
            <ac:spMk id="24" creationId="{12B44B0B-CFBC-2A3B-06A3-4CE956A179BA}"/>
          </ac:spMkLst>
        </pc:spChg>
        <pc:spChg chg="mod">
          <ac:chgData name="Miko Niinemäe | Arco Vara" userId="939f039b-ce3a-479b-a5ad-85e80707bd41" providerId="ADAL" clId="{362928EA-90DE-4F37-8551-D4BEA7AC3926}" dt="2023-04-26T13:25:39.897" v="3367" actId="1076"/>
          <ac:spMkLst>
            <pc:docMk/>
            <pc:sldMk cId="1186559032" sldId="265"/>
            <ac:spMk id="25" creationId="{35662B96-7719-F957-0AE5-E5D4AF70788A}"/>
          </ac:spMkLst>
        </pc:spChg>
        <pc:spChg chg="del">
          <ac:chgData name="Miko Niinemäe | Arco Vara" userId="939f039b-ce3a-479b-a5ad-85e80707bd41" providerId="ADAL" clId="{362928EA-90DE-4F37-8551-D4BEA7AC3926}" dt="2023-04-26T13:13:02.330" v="3087" actId="478"/>
          <ac:spMkLst>
            <pc:docMk/>
            <pc:sldMk cId="1186559032" sldId="265"/>
            <ac:spMk id="35" creationId="{E89BB637-522F-FBCB-212D-97B586BB5494}"/>
          </ac:spMkLst>
        </pc:spChg>
        <pc:spChg chg="del">
          <ac:chgData name="Miko Niinemäe | Arco Vara" userId="939f039b-ce3a-479b-a5ad-85e80707bd41" providerId="ADAL" clId="{362928EA-90DE-4F37-8551-D4BEA7AC3926}" dt="2023-04-26T13:13:02.330" v="3087" actId="478"/>
          <ac:spMkLst>
            <pc:docMk/>
            <pc:sldMk cId="1186559032" sldId="265"/>
            <ac:spMk id="36" creationId="{C342FF04-66BB-F1BC-3668-3D8700B711E5}"/>
          </ac:spMkLst>
        </pc:spChg>
        <pc:spChg chg="del">
          <ac:chgData name="Miko Niinemäe | Arco Vara" userId="939f039b-ce3a-479b-a5ad-85e80707bd41" providerId="ADAL" clId="{362928EA-90DE-4F37-8551-D4BEA7AC3926}" dt="2023-04-26T13:13:02.330" v="3087" actId="478"/>
          <ac:spMkLst>
            <pc:docMk/>
            <pc:sldMk cId="1186559032" sldId="265"/>
            <ac:spMk id="37" creationId="{AB5A8E9B-23AC-8BDD-D85C-6C55D34F485F}"/>
          </ac:spMkLst>
        </pc:spChg>
        <pc:spChg chg="del">
          <ac:chgData name="Miko Niinemäe | Arco Vara" userId="939f039b-ce3a-479b-a5ad-85e80707bd41" providerId="ADAL" clId="{362928EA-90DE-4F37-8551-D4BEA7AC3926}" dt="2023-04-26T13:13:02.330" v="3087" actId="478"/>
          <ac:spMkLst>
            <pc:docMk/>
            <pc:sldMk cId="1186559032" sldId="265"/>
            <ac:spMk id="38" creationId="{1488D7EA-2D77-9652-5B76-6B7685278557}"/>
          </ac:spMkLst>
        </pc:spChg>
        <pc:spChg chg="del">
          <ac:chgData name="Miko Niinemäe | Arco Vara" userId="939f039b-ce3a-479b-a5ad-85e80707bd41" providerId="ADAL" clId="{362928EA-90DE-4F37-8551-D4BEA7AC3926}" dt="2023-04-26T13:13:02.330" v="3087" actId="478"/>
          <ac:spMkLst>
            <pc:docMk/>
            <pc:sldMk cId="1186559032" sldId="265"/>
            <ac:spMk id="40" creationId="{74394037-C5CF-842C-C4A6-93B8898107CA}"/>
          </ac:spMkLst>
        </pc:spChg>
        <pc:spChg chg="del">
          <ac:chgData name="Miko Niinemäe | Arco Vara" userId="939f039b-ce3a-479b-a5ad-85e80707bd41" providerId="ADAL" clId="{362928EA-90DE-4F37-8551-D4BEA7AC3926}" dt="2023-04-26T13:13:02.330" v="3087" actId="478"/>
          <ac:spMkLst>
            <pc:docMk/>
            <pc:sldMk cId="1186559032" sldId="265"/>
            <ac:spMk id="42" creationId="{E0F8036D-AFB8-34CD-145A-6652995FBCFB}"/>
          </ac:spMkLst>
        </pc:spChg>
        <pc:spChg chg="del">
          <ac:chgData name="Miko Niinemäe | Arco Vara" userId="939f039b-ce3a-479b-a5ad-85e80707bd41" providerId="ADAL" clId="{362928EA-90DE-4F37-8551-D4BEA7AC3926}" dt="2023-04-26T13:13:02.330" v="3087" actId="478"/>
          <ac:spMkLst>
            <pc:docMk/>
            <pc:sldMk cId="1186559032" sldId="265"/>
            <ac:spMk id="43" creationId="{1F90DD9D-E0B5-1906-D954-C80A7324DA31}"/>
          </ac:spMkLst>
        </pc:spChg>
        <pc:spChg chg="del">
          <ac:chgData name="Miko Niinemäe | Arco Vara" userId="939f039b-ce3a-479b-a5ad-85e80707bd41" providerId="ADAL" clId="{362928EA-90DE-4F37-8551-D4BEA7AC3926}" dt="2023-04-26T13:13:02.330" v="3087" actId="478"/>
          <ac:spMkLst>
            <pc:docMk/>
            <pc:sldMk cId="1186559032" sldId="265"/>
            <ac:spMk id="54" creationId="{7F18E9FA-2E3D-933C-CFEA-A1E07ECDD7BC}"/>
          </ac:spMkLst>
        </pc:spChg>
        <pc:spChg chg="del">
          <ac:chgData name="Miko Niinemäe | Arco Vara" userId="939f039b-ce3a-479b-a5ad-85e80707bd41" providerId="ADAL" clId="{362928EA-90DE-4F37-8551-D4BEA7AC3926}" dt="2023-04-26T13:13:02.330" v="3087" actId="478"/>
          <ac:spMkLst>
            <pc:docMk/>
            <pc:sldMk cId="1186559032" sldId="265"/>
            <ac:spMk id="55" creationId="{9B098B82-71D3-B0A9-C043-7934AD744C22}"/>
          </ac:spMkLst>
        </pc:spChg>
        <pc:spChg chg="del">
          <ac:chgData name="Miko Niinemäe | Arco Vara" userId="939f039b-ce3a-479b-a5ad-85e80707bd41" providerId="ADAL" clId="{362928EA-90DE-4F37-8551-D4BEA7AC3926}" dt="2023-04-26T13:13:02.330" v="3087" actId="478"/>
          <ac:spMkLst>
            <pc:docMk/>
            <pc:sldMk cId="1186559032" sldId="265"/>
            <ac:spMk id="56" creationId="{5D8569FB-B7D8-82E5-6638-ECE3F0A4C337}"/>
          </ac:spMkLst>
        </pc:spChg>
        <pc:spChg chg="del">
          <ac:chgData name="Miko Niinemäe | Arco Vara" userId="939f039b-ce3a-479b-a5ad-85e80707bd41" providerId="ADAL" clId="{362928EA-90DE-4F37-8551-D4BEA7AC3926}" dt="2023-04-26T13:13:02.330" v="3087" actId="478"/>
          <ac:spMkLst>
            <pc:docMk/>
            <pc:sldMk cId="1186559032" sldId="265"/>
            <ac:spMk id="57" creationId="{6B617181-4C58-16B2-90A4-8758357D32CB}"/>
          </ac:spMkLst>
        </pc:spChg>
        <pc:spChg chg="del">
          <ac:chgData name="Miko Niinemäe | Arco Vara" userId="939f039b-ce3a-479b-a5ad-85e80707bd41" providerId="ADAL" clId="{362928EA-90DE-4F37-8551-D4BEA7AC3926}" dt="2023-04-26T13:13:02.330" v="3087" actId="478"/>
          <ac:spMkLst>
            <pc:docMk/>
            <pc:sldMk cId="1186559032" sldId="265"/>
            <ac:spMk id="59" creationId="{03C57D01-A308-AE79-5DCE-725040757226}"/>
          </ac:spMkLst>
        </pc:spChg>
        <pc:spChg chg="del">
          <ac:chgData name="Miko Niinemäe | Arco Vara" userId="939f039b-ce3a-479b-a5ad-85e80707bd41" providerId="ADAL" clId="{362928EA-90DE-4F37-8551-D4BEA7AC3926}" dt="2023-04-26T13:13:02.330" v="3087" actId="478"/>
          <ac:spMkLst>
            <pc:docMk/>
            <pc:sldMk cId="1186559032" sldId="265"/>
            <ac:spMk id="61" creationId="{34A4A67E-8261-1622-B4EA-FA5D04E6A968}"/>
          </ac:spMkLst>
        </pc:spChg>
        <pc:spChg chg="del">
          <ac:chgData name="Miko Niinemäe | Arco Vara" userId="939f039b-ce3a-479b-a5ad-85e80707bd41" providerId="ADAL" clId="{362928EA-90DE-4F37-8551-D4BEA7AC3926}" dt="2023-04-26T13:13:02.330" v="3087" actId="478"/>
          <ac:spMkLst>
            <pc:docMk/>
            <pc:sldMk cId="1186559032" sldId="265"/>
            <ac:spMk id="62" creationId="{C5EC3507-A926-4CAD-1C18-FF5146D060F7}"/>
          </ac:spMkLst>
        </pc:spChg>
        <pc:spChg chg="mod">
          <ac:chgData name="Miko Niinemäe | Arco Vara" userId="939f039b-ce3a-479b-a5ad-85e80707bd41" providerId="ADAL" clId="{362928EA-90DE-4F37-8551-D4BEA7AC3926}" dt="2023-04-26T13:25:44.999" v="3368" actId="1076"/>
          <ac:spMkLst>
            <pc:docMk/>
            <pc:sldMk cId="1186559032" sldId="265"/>
            <ac:spMk id="64" creationId="{DA944067-6997-19FA-FC0E-998D9DA65860}"/>
          </ac:spMkLst>
        </pc:spChg>
        <pc:spChg chg="mod">
          <ac:chgData name="Miko Niinemäe | Arco Vara" userId="939f039b-ce3a-479b-a5ad-85e80707bd41" providerId="ADAL" clId="{362928EA-90DE-4F37-8551-D4BEA7AC3926}" dt="2023-04-26T13:25:39.897" v="3367" actId="1076"/>
          <ac:spMkLst>
            <pc:docMk/>
            <pc:sldMk cId="1186559032" sldId="265"/>
            <ac:spMk id="87" creationId="{4DCBF347-6A61-ED8D-C3CE-2D69F1CC1B2C}"/>
          </ac:spMkLst>
        </pc:spChg>
        <pc:spChg chg="mod">
          <ac:chgData name="Miko Niinemäe | Arco Vara" userId="939f039b-ce3a-479b-a5ad-85e80707bd41" providerId="ADAL" clId="{362928EA-90DE-4F37-8551-D4BEA7AC3926}" dt="2023-04-26T13:25:39.897" v="3367" actId="1076"/>
          <ac:spMkLst>
            <pc:docMk/>
            <pc:sldMk cId="1186559032" sldId="265"/>
            <ac:spMk id="88" creationId="{5172B146-2593-D97B-855F-685D6B2F5A2D}"/>
          </ac:spMkLst>
        </pc:spChg>
        <pc:spChg chg="mod">
          <ac:chgData name="Miko Niinemäe | Arco Vara" userId="939f039b-ce3a-479b-a5ad-85e80707bd41" providerId="ADAL" clId="{362928EA-90DE-4F37-8551-D4BEA7AC3926}" dt="2023-04-26T13:25:39.897" v="3367" actId="1076"/>
          <ac:spMkLst>
            <pc:docMk/>
            <pc:sldMk cId="1186559032" sldId="265"/>
            <ac:spMk id="89" creationId="{1DF68C29-3EA4-03C8-4B9C-D7EC6406D753}"/>
          </ac:spMkLst>
        </pc:spChg>
        <pc:spChg chg="mod">
          <ac:chgData name="Miko Niinemäe | Arco Vara" userId="939f039b-ce3a-479b-a5ad-85e80707bd41" providerId="ADAL" clId="{362928EA-90DE-4F37-8551-D4BEA7AC3926}" dt="2023-04-26T13:25:39.897" v="3367" actId="1076"/>
          <ac:spMkLst>
            <pc:docMk/>
            <pc:sldMk cId="1186559032" sldId="265"/>
            <ac:spMk id="90" creationId="{4FBE149A-F6AC-A90F-E91A-538157ED61A5}"/>
          </ac:spMkLst>
        </pc:spChg>
        <pc:spChg chg="del">
          <ac:chgData name="Miko Niinemäe | Arco Vara" userId="939f039b-ce3a-479b-a5ad-85e80707bd41" providerId="ADAL" clId="{362928EA-90DE-4F37-8551-D4BEA7AC3926}" dt="2023-04-26T13:15:50.239" v="3223" actId="478"/>
          <ac:spMkLst>
            <pc:docMk/>
            <pc:sldMk cId="1186559032" sldId="265"/>
            <ac:spMk id="101" creationId="{80EEB1A7-D4BD-F986-D91C-BC2DCDC8E42E}"/>
          </ac:spMkLst>
        </pc:spChg>
        <pc:graphicFrameChg chg="add mod modGraphic">
          <ac:chgData name="Miko Niinemäe | Arco Vara" userId="939f039b-ce3a-479b-a5ad-85e80707bd41" providerId="ADAL" clId="{362928EA-90DE-4F37-8551-D4BEA7AC3926}" dt="2023-04-26T13:27:56.368" v="3439" actId="20577"/>
          <ac:graphicFrameMkLst>
            <pc:docMk/>
            <pc:sldMk cId="1186559032" sldId="265"/>
            <ac:graphicFrameMk id="6" creationId="{8B3C6F3D-8AC2-57D5-3423-642CF3F03546}"/>
          </ac:graphicFrameMkLst>
        </pc:graphicFrameChg>
        <pc:graphicFrameChg chg="mod modGraphic">
          <ac:chgData name="Miko Niinemäe | Arco Vara" userId="939f039b-ce3a-479b-a5ad-85e80707bd41" providerId="ADAL" clId="{362928EA-90DE-4F37-8551-D4BEA7AC3926}" dt="2023-04-26T13:25:39.897" v="3367" actId="1076"/>
          <ac:graphicFrameMkLst>
            <pc:docMk/>
            <pc:sldMk cId="1186559032" sldId="265"/>
            <ac:graphicFrameMk id="23" creationId="{7F160B6C-CE27-31D3-FC02-1C83993ABD06}"/>
          </ac:graphicFrameMkLst>
        </pc:graphicFrameChg>
        <pc:graphicFrameChg chg="del">
          <ac:chgData name="Miko Niinemäe | Arco Vara" userId="939f039b-ce3a-479b-a5ad-85e80707bd41" providerId="ADAL" clId="{362928EA-90DE-4F37-8551-D4BEA7AC3926}" dt="2023-04-26T13:13:02.330" v="3087" actId="478"/>
          <ac:graphicFrameMkLst>
            <pc:docMk/>
            <pc:sldMk cId="1186559032" sldId="265"/>
            <ac:graphicFrameMk id="41" creationId="{803A1B0E-AED4-7932-A531-E1257464605D}"/>
          </ac:graphicFrameMkLst>
        </pc:graphicFrameChg>
        <pc:graphicFrameChg chg="del">
          <ac:chgData name="Miko Niinemäe | Arco Vara" userId="939f039b-ce3a-479b-a5ad-85e80707bd41" providerId="ADAL" clId="{362928EA-90DE-4F37-8551-D4BEA7AC3926}" dt="2023-04-26T13:13:02.330" v="3087" actId="478"/>
          <ac:graphicFrameMkLst>
            <pc:docMk/>
            <pc:sldMk cId="1186559032" sldId="265"/>
            <ac:graphicFrameMk id="60" creationId="{7C3356E4-E159-2C72-FD76-041A2A6F09C2}"/>
          </ac:graphicFrameMkLst>
        </pc:graphicFrameChg>
        <pc:graphicFrameChg chg="mod modGraphic">
          <ac:chgData name="Miko Niinemäe | Arco Vara" userId="939f039b-ce3a-479b-a5ad-85e80707bd41" providerId="ADAL" clId="{362928EA-90DE-4F37-8551-D4BEA7AC3926}" dt="2023-04-26T13:27:01.786" v="3406" actId="20577"/>
          <ac:graphicFrameMkLst>
            <pc:docMk/>
            <pc:sldMk cId="1186559032" sldId="265"/>
            <ac:graphicFrameMk id="67" creationId="{4C5BB49D-BC78-4D23-3DA4-52C082A35C4F}"/>
          </ac:graphicFrameMkLst>
        </pc:graphicFrameChg>
        <pc:cxnChg chg="add mod">
          <ac:chgData name="Miko Niinemäe | Arco Vara" userId="939f039b-ce3a-479b-a5ad-85e80707bd41" providerId="ADAL" clId="{362928EA-90DE-4F37-8551-D4BEA7AC3926}" dt="2023-04-26T13:25:39.897" v="3367" actId="1076"/>
          <ac:cxnSpMkLst>
            <pc:docMk/>
            <pc:sldMk cId="1186559032" sldId="265"/>
            <ac:cxnSpMk id="2" creationId="{83AA8B52-3D27-59E7-BF00-7037B2C6A63F}"/>
          </ac:cxnSpMkLst>
        </pc:cxnChg>
        <pc:cxnChg chg="del">
          <ac:chgData name="Miko Niinemäe | Arco Vara" userId="939f039b-ce3a-479b-a5ad-85e80707bd41" providerId="ADAL" clId="{362928EA-90DE-4F37-8551-D4BEA7AC3926}" dt="2023-04-26T13:13:02.330" v="3087" actId="478"/>
          <ac:cxnSpMkLst>
            <pc:docMk/>
            <pc:sldMk cId="1186559032" sldId="265"/>
            <ac:cxnSpMk id="39" creationId="{4720B372-A289-0A63-1AA6-2D37A4E78C67}"/>
          </ac:cxnSpMkLst>
        </pc:cxnChg>
        <pc:cxnChg chg="del">
          <ac:chgData name="Miko Niinemäe | Arco Vara" userId="939f039b-ce3a-479b-a5ad-85e80707bd41" providerId="ADAL" clId="{362928EA-90DE-4F37-8551-D4BEA7AC3926}" dt="2023-04-26T13:13:02.330" v="3087" actId="478"/>
          <ac:cxnSpMkLst>
            <pc:docMk/>
            <pc:sldMk cId="1186559032" sldId="265"/>
            <ac:cxnSpMk id="58" creationId="{2FC42A2F-EC56-32E9-130B-5B21A58981F9}"/>
          </ac:cxnSpMkLst>
        </pc:cxnChg>
        <pc:cxnChg chg="mod">
          <ac:chgData name="Miko Niinemäe | Arco Vara" userId="939f039b-ce3a-479b-a5ad-85e80707bd41" providerId="ADAL" clId="{362928EA-90DE-4F37-8551-D4BEA7AC3926}" dt="2023-04-26T13:25:39.897" v="3367" actId="1076"/>
          <ac:cxnSpMkLst>
            <pc:docMk/>
            <pc:sldMk cId="1186559032" sldId="265"/>
            <ac:cxnSpMk id="96" creationId="{3B8EED09-9869-4D72-852B-5FDA8BBB45EF}"/>
          </ac:cxnSpMkLst>
        </pc:cxnChg>
      </pc:sldChg>
      <pc:sldChg chg="addSp delSp modSp add mod modNotesTx">
        <pc:chgData name="Miko Niinemäe | Arco Vara" userId="939f039b-ce3a-479b-a5ad-85e80707bd41" providerId="ADAL" clId="{362928EA-90DE-4F37-8551-D4BEA7AC3926}" dt="2023-04-27T06:41:01.547" v="4255" actId="20577"/>
        <pc:sldMkLst>
          <pc:docMk/>
          <pc:sldMk cId="1187129198" sldId="266"/>
        </pc:sldMkLst>
        <pc:spChg chg="mod">
          <ac:chgData name="Miko Niinemäe | Arco Vara" userId="939f039b-ce3a-479b-a5ad-85e80707bd41" providerId="ADAL" clId="{362928EA-90DE-4F37-8551-D4BEA7AC3926}" dt="2023-04-26T14:39:16.860" v="4131" actId="403"/>
          <ac:spMkLst>
            <pc:docMk/>
            <pc:sldMk cId="1187129198" sldId="266"/>
            <ac:spMk id="3" creationId="{D3EED0AF-6570-6C31-AEA2-DD34973B719D}"/>
          </ac:spMkLst>
        </pc:spChg>
        <pc:spChg chg="del">
          <ac:chgData name="Miko Niinemäe | Arco Vara" userId="939f039b-ce3a-479b-a5ad-85e80707bd41" providerId="ADAL" clId="{362928EA-90DE-4F37-8551-D4BEA7AC3926}" dt="2023-04-26T13:30:10.495" v="3441" actId="478"/>
          <ac:spMkLst>
            <pc:docMk/>
            <pc:sldMk cId="1187129198" sldId="266"/>
            <ac:spMk id="4" creationId="{D0083D88-11DC-B305-881E-51CF8FC91908}"/>
          </ac:spMkLst>
        </pc:spChg>
        <pc:spChg chg="del">
          <ac:chgData name="Miko Niinemäe | Arco Vara" userId="939f039b-ce3a-479b-a5ad-85e80707bd41" providerId="ADAL" clId="{362928EA-90DE-4F37-8551-D4BEA7AC3926}" dt="2023-04-26T13:30:10.495" v="3441" actId="478"/>
          <ac:spMkLst>
            <pc:docMk/>
            <pc:sldMk cId="1187129198" sldId="266"/>
            <ac:spMk id="5" creationId="{1D3F9751-8FBF-DE67-E209-24F5B6E23304}"/>
          </ac:spMkLst>
        </pc:spChg>
        <pc:spChg chg="add mod">
          <ac:chgData name="Miko Niinemäe | Arco Vara" userId="939f039b-ce3a-479b-a5ad-85e80707bd41" providerId="ADAL" clId="{362928EA-90DE-4F37-8551-D4BEA7AC3926}" dt="2023-04-26T13:32:36.914" v="3497"/>
          <ac:spMkLst>
            <pc:docMk/>
            <pc:sldMk cId="1187129198" sldId="266"/>
            <ac:spMk id="8" creationId="{4D78D87C-D09A-575D-3201-6CF28AECF5C2}"/>
          </ac:spMkLst>
        </pc:spChg>
        <pc:spChg chg="add del mod">
          <ac:chgData name="Miko Niinemäe | Arco Vara" userId="939f039b-ce3a-479b-a5ad-85e80707bd41" providerId="ADAL" clId="{362928EA-90DE-4F37-8551-D4BEA7AC3926}" dt="2023-04-26T13:33:24.019" v="3500" actId="478"/>
          <ac:spMkLst>
            <pc:docMk/>
            <pc:sldMk cId="1187129198" sldId="266"/>
            <ac:spMk id="12" creationId="{2CA4EA86-5FEB-8B1D-91D6-2DA902503F9F}"/>
          </ac:spMkLst>
        </pc:spChg>
        <pc:spChg chg="del">
          <ac:chgData name="Miko Niinemäe | Arco Vara" userId="939f039b-ce3a-479b-a5ad-85e80707bd41" providerId="ADAL" clId="{362928EA-90DE-4F37-8551-D4BEA7AC3926}" dt="2023-04-26T13:30:10.495" v="3441" actId="478"/>
          <ac:spMkLst>
            <pc:docMk/>
            <pc:sldMk cId="1187129198" sldId="266"/>
            <ac:spMk id="25" creationId="{35662B96-7719-F957-0AE5-E5D4AF70788A}"/>
          </ac:spMkLst>
        </pc:spChg>
        <pc:spChg chg="del">
          <ac:chgData name="Miko Niinemäe | Arco Vara" userId="939f039b-ce3a-479b-a5ad-85e80707bd41" providerId="ADAL" clId="{362928EA-90DE-4F37-8551-D4BEA7AC3926}" dt="2023-04-26T13:30:10.495" v="3441" actId="478"/>
          <ac:spMkLst>
            <pc:docMk/>
            <pc:sldMk cId="1187129198" sldId="266"/>
            <ac:spMk id="64" creationId="{DA944067-6997-19FA-FC0E-998D9DA65860}"/>
          </ac:spMkLst>
        </pc:spChg>
        <pc:spChg chg="del">
          <ac:chgData name="Miko Niinemäe | Arco Vara" userId="939f039b-ce3a-479b-a5ad-85e80707bd41" providerId="ADAL" clId="{362928EA-90DE-4F37-8551-D4BEA7AC3926}" dt="2023-04-26T13:30:10.495" v="3441" actId="478"/>
          <ac:spMkLst>
            <pc:docMk/>
            <pc:sldMk cId="1187129198" sldId="266"/>
            <ac:spMk id="87" creationId="{4DCBF347-6A61-ED8D-C3CE-2D69F1CC1B2C}"/>
          </ac:spMkLst>
        </pc:spChg>
        <pc:spChg chg="del">
          <ac:chgData name="Miko Niinemäe | Arco Vara" userId="939f039b-ce3a-479b-a5ad-85e80707bd41" providerId="ADAL" clId="{362928EA-90DE-4F37-8551-D4BEA7AC3926}" dt="2023-04-26T13:30:10.495" v="3441" actId="478"/>
          <ac:spMkLst>
            <pc:docMk/>
            <pc:sldMk cId="1187129198" sldId="266"/>
            <ac:spMk id="88" creationId="{5172B146-2593-D97B-855F-685D6B2F5A2D}"/>
          </ac:spMkLst>
        </pc:spChg>
        <pc:spChg chg="del">
          <ac:chgData name="Miko Niinemäe | Arco Vara" userId="939f039b-ce3a-479b-a5ad-85e80707bd41" providerId="ADAL" clId="{362928EA-90DE-4F37-8551-D4BEA7AC3926}" dt="2023-04-26T13:30:10.495" v="3441" actId="478"/>
          <ac:spMkLst>
            <pc:docMk/>
            <pc:sldMk cId="1187129198" sldId="266"/>
            <ac:spMk id="89" creationId="{1DF68C29-3EA4-03C8-4B9C-D7EC6406D753}"/>
          </ac:spMkLst>
        </pc:spChg>
        <pc:spChg chg="del">
          <ac:chgData name="Miko Niinemäe | Arco Vara" userId="939f039b-ce3a-479b-a5ad-85e80707bd41" providerId="ADAL" clId="{362928EA-90DE-4F37-8551-D4BEA7AC3926}" dt="2023-04-26T13:30:10.495" v="3441" actId="478"/>
          <ac:spMkLst>
            <pc:docMk/>
            <pc:sldMk cId="1187129198" sldId="266"/>
            <ac:spMk id="90" creationId="{4FBE149A-F6AC-A90F-E91A-538157ED61A5}"/>
          </ac:spMkLst>
        </pc:spChg>
        <pc:graphicFrameChg chg="del">
          <ac:chgData name="Miko Niinemäe | Arco Vara" userId="939f039b-ce3a-479b-a5ad-85e80707bd41" providerId="ADAL" clId="{362928EA-90DE-4F37-8551-D4BEA7AC3926}" dt="2023-04-26T13:30:10.495" v="3441" actId="478"/>
          <ac:graphicFrameMkLst>
            <pc:docMk/>
            <pc:sldMk cId="1187129198" sldId="266"/>
            <ac:graphicFrameMk id="6" creationId="{8B3C6F3D-8AC2-57D5-3423-642CF3F03546}"/>
          </ac:graphicFrameMkLst>
        </pc:graphicFrameChg>
        <pc:graphicFrameChg chg="add mod">
          <ac:chgData name="Miko Niinemäe | Arco Vara" userId="939f039b-ce3a-479b-a5ad-85e80707bd41" providerId="ADAL" clId="{362928EA-90DE-4F37-8551-D4BEA7AC3926}" dt="2023-04-26T13:32:36.914" v="3497"/>
          <ac:graphicFrameMkLst>
            <pc:docMk/>
            <pc:sldMk cId="1187129198" sldId="266"/>
            <ac:graphicFrameMk id="7" creationId="{E3CC5FC2-A7BB-F440-13D5-A1DDDBB07A75}"/>
          </ac:graphicFrameMkLst>
        </pc:graphicFrameChg>
        <pc:graphicFrameChg chg="add mod">
          <ac:chgData name="Miko Niinemäe | Arco Vara" userId="939f039b-ce3a-479b-a5ad-85e80707bd41" providerId="ADAL" clId="{362928EA-90DE-4F37-8551-D4BEA7AC3926}" dt="2023-04-26T13:36:56.821" v="3529" actId="14100"/>
          <ac:graphicFrameMkLst>
            <pc:docMk/>
            <pc:sldMk cId="1187129198" sldId="266"/>
            <ac:graphicFrameMk id="9" creationId="{23833515-7438-44A5-9B6F-4BE727318E1A}"/>
          </ac:graphicFrameMkLst>
        </pc:graphicFrameChg>
        <pc:graphicFrameChg chg="del">
          <ac:chgData name="Miko Niinemäe | Arco Vara" userId="939f039b-ce3a-479b-a5ad-85e80707bd41" providerId="ADAL" clId="{362928EA-90DE-4F37-8551-D4BEA7AC3926}" dt="2023-04-26T13:30:10.495" v="3441" actId="478"/>
          <ac:graphicFrameMkLst>
            <pc:docMk/>
            <pc:sldMk cId="1187129198" sldId="266"/>
            <ac:graphicFrameMk id="23" creationId="{7F160B6C-CE27-31D3-FC02-1C83993ABD06}"/>
          </ac:graphicFrameMkLst>
        </pc:graphicFrameChg>
        <pc:graphicFrameChg chg="del">
          <ac:chgData name="Miko Niinemäe | Arco Vara" userId="939f039b-ce3a-479b-a5ad-85e80707bd41" providerId="ADAL" clId="{362928EA-90DE-4F37-8551-D4BEA7AC3926}" dt="2023-04-26T13:30:10.495" v="3441" actId="478"/>
          <ac:graphicFrameMkLst>
            <pc:docMk/>
            <pc:sldMk cId="1187129198" sldId="266"/>
            <ac:graphicFrameMk id="67" creationId="{4C5BB49D-BC78-4D23-3DA4-52C082A35C4F}"/>
          </ac:graphicFrameMkLst>
        </pc:graphicFrameChg>
        <pc:cxnChg chg="del">
          <ac:chgData name="Miko Niinemäe | Arco Vara" userId="939f039b-ce3a-479b-a5ad-85e80707bd41" providerId="ADAL" clId="{362928EA-90DE-4F37-8551-D4BEA7AC3926}" dt="2023-04-26T13:30:10.495" v="3441" actId="478"/>
          <ac:cxnSpMkLst>
            <pc:docMk/>
            <pc:sldMk cId="1187129198" sldId="266"/>
            <ac:cxnSpMk id="2" creationId="{83AA8B52-3D27-59E7-BF00-7037B2C6A63F}"/>
          </ac:cxnSpMkLst>
        </pc:cxnChg>
        <pc:cxnChg chg="add mod">
          <ac:chgData name="Miko Niinemäe | Arco Vara" userId="939f039b-ce3a-479b-a5ad-85e80707bd41" providerId="ADAL" clId="{362928EA-90DE-4F37-8551-D4BEA7AC3926}" dt="2023-04-26T13:37:32.376" v="3570" actId="14100"/>
          <ac:cxnSpMkLst>
            <pc:docMk/>
            <pc:sldMk cId="1187129198" sldId="266"/>
            <ac:cxnSpMk id="13" creationId="{D4FB5E11-402C-7658-CB6F-AA08AACB1EFC}"/>
          </ac:cxnSpMkLst>
        </pc:cxnChg>
        <pc:cxnChg chg="del">
          <ac:chgData name="Miko Niinemäe | Arco Vara" userId="939f039b-ce3a-479b-a5ad-85e80707bd41" providerId="ADAL" clId="{362928EA-90DE-4F37-8551-D4BEA7AC3926}" dt="2023-04-26T13:30:10.495" v="3441" actId="478"/>
          <ac:cxnSpMkLst>
            <pc:docMk/>
            <pc:sldMk cId="1187129198" sldId="266"/>
            <ac:cxnSpMk id="96" creationId="{3B8EED09-9869-4D72-852B-5FDA8BBB45EF}"/>
          </ac:cxnSpMkLst>
        </pc:cxnChg>
      </pc:sldChg>
      <pc:sldChg chg="addSp delSp modSp add mod modNotesTx">
        <pc:chgData name="Miko Niinemäe | Arco Vara" userId="939f039b-ce3a-479b-a5ad-85e80707bd41" providerId="ADAL" clId="{362928EA-90DE-4F37-8551-D4BEA7AC3926}" dt="2023-04-27T06:42:47.249" v="4497"/>
        <pc:sldMkLst>
          <pc:docMk/>
          <pc:sldMk cId="1794836748" sldId="267"/>
        </pc:sldMkLst>
        <pc:spChg chg="mod">
          <ac:chgData name="Miko Niinemäe | Arco Vara" userId="939f039b-ce3a-479b-a5ad-85e80707bd41" providerId="ADAL" clId="{362928EA-90DE-4F37-8551-D4BEA7AC3926}" dt="2023-04-26T14:39:25.006" v="4133" actId="403"/>
          <ac:spMkLst>
            <pc:docMk/>
            <pc:sldMk cId="1794836748" sldId="267"/>
            <ac:spMk id="3" creationId="{D3EED0AF-6570-6C31-AEA2-DD34973B719D}"/>
          </ac:spMkLst>
        </pc:spChg>
        <pc:spChg chg="del">
          <ac:chgData name="Miko Niinemäe | Arco Vara" userId="939f039b-ce3a-479b-a5ad-85e80707bd41" providerId="ADAL" clId="{362928EA-90DE-4F37-8551-D4BEA7AC3926}" dt="2023-04-26T13:37:58.447" v="3574" actId="478"/>
          <ac:spMkLst>
            <pc:docMk/>
            <pc:sldMk cId="1794836748" sldId="267"/>
            <ac:spMk id="4" creationId="{D0083D88-11DC-B305-881E-51CF8FC91908}"/>
          </ac:spMkLst>
        </pc:spChg>
        <pc:spChg chg="del">
          <ac:chgData name="Miko Niinemäe | Arco Vara" userId="939f039b-ce3a-479b-a5ad-85e80707bd41" providerId="ADAL" clId="{362928EA-90DE-4F37-8551-D4BEA7AC3926}" dt="2023-04-26T13:37:58.447" v="3574" actId="478"/>
          <ac:spMkLst>
            <pc:docMk/>
            <pc:sldMk cId="1794836748" sldId="267"/>
            <ac:spMk id="5" creationId="{1D3F9751-8FBF-DE67-E209-24F5B6E23304}"/>
          </ac:spMkLst>
        </pc:spChg>
        <pc:spChg chg="mod">
          <ac:chgData name="Miko Niinemäe | Arco Vara" userId="939f039b-ce3a-479b-a5ad-85e80707bd41" providerId="ADAL" clId="{362928EA-90DE-4F37-8551-D4BEA7AC3926}" dt="2023-04-26T14:38:23.535" v="4112" actId="207"/>
          <ac:spMkLst>
            <pc:docMk/>
            <pc:sldMk cId="1794836748" sldId="267"/>
            <ac:spMk id="5" creationId="{6C82E410-F781-EF4C-1538-E1C3CF346086}"/>
          </ac:spMkLst>
        </pc:spChg>
        <pc:spChg chg="add mod">
          <ac:chgData name="Miko Niinemäe | Arco Vara" userId="939f039b-ce3a-479b-a5ad-85e80707bd41" providerId="ADAL" clId="{362928EA-90DE-4F37-8551-D4BEA7AC3926}" dt="2023-04-26T14:34:46.080" v="3874" actId="1076"/>
          <ac:spMkLst>
            <pc:docMk/>
            <pc:sldMk cId="1794836748" sldId="267"/>
            <ac:spMk id="9" creationId="{9EC53CBD-0AC1-0B02-44C2-114E911A9043}"/>
          </ac:spMkLst>
        </pc:spChg>
        <pc:spChg chg="add mod">
          <ac:chgData name="Miko Niinemäe | Arco Vara" userId="939f039b-ce3a-479b-a5ad-85e80707bd41" providerId="ADAL" clId="{362928EA-90DE-4F37-8551-D4BEA7AC3926}" dt="2023-04-26T14:34:46.080" v="3874" actId="1076"/>
          <ac:spMkLst>
            <pc:docMk/>
            <pc:sldMk cId="1794836748" sldId="267"/>
            <ac:spMk id="12" creationId="{6A1A1CC0-A3DB-2DFC-2142-FD1CFD96AFB3}"/>
          </ac:spMkLst>
        </pc:spChg>
        <pc:spChg chg="add mod">
          <ac:chgData name="Miko Niinemäe | Arco Vara" userId="939f039b-ce3a-479b-a5ad-85e80707bd41" providerId="ADAL" clId="{362928EA-90DE-4F37-8551-D4BEA7AC3926}" dt="2023-04-26T14:34:46.080" v="3874" actId="1076"/>
          <ac:spMkLst>
            <pc:docMk/>
            <pc:sldMk cId="1794836748" sldId="267"/>
            <ac:spMk id="13" creationId="{1A20B34B-5DF2-751B-1D52-08D3FEA47D01}"/>
          </ac:spMkLst>
        </pc:spChg>
        <pc:spChg chg="add mod">
          <ac:chgData name="Miko Niinemäe | Arco Vara" userId="939f039b-ce3a-479b-a5ad-85e80707bd41" providerId="ADAL" clId="{362928EA-90DE-4F37-8551-D4BEA7AC3926}" dt="2023-04-26T14:34:46.080" v="3874" actId="1076"/>
          <ac:spMkLst>
            <pc:docMk/>
            <pc:sldMk cId="1794836748" sldId="267"/>
            <ac:spMk id="14" creationId="{E9F53607-F531-07BB-D355-CF2B5EA29939}"/>
          </ac:spMkLst>
        </pc:spChg>
        <pc:spChg chg="add mod">
          <ac:chgData name="Miko Niinemäe | Arco Vara" userId="939f039b-ce3a-479b-a5ad-85e80707bd41" providerId="ADAL" clId="{362928EA-90DE-4F37-8551-D4BEA7AC3926}" dt="2023-04-26T14:34:46.080" v="3874" actId="1076"/>
          <ac:spMkLst>
            <pc:docMk/>
            <pc:sldMk cId="1794836748" sldId="267"/>
            <ac:spMk id="15" creationId="{0F3F9C7A-7735-83CE-3E8C-BA2BCC7D1F27}"/>
          </ac:spMkLst>
        </pc:spChg>
        <pc:spChg chg="add mod">
          <ac:chgData name="Miko Niinemäe | Arco Vara" userId="939f039b-ce3a-479b-a5ad-85e80707bd41" providerId="ADAL" clId="{362928EA-90DE-4F37-8551-D4BEA7AC3926}" dt="2023-04-26T14:34:46.080" v="3874" actId="1076"/>
          <ac:spMkLst>
            <pc:docMk/>
            <pc:sldMk cId="1794836748" sldId="267"/>
            <ac:spMk id="16" creationId="{A2CB56CC-F6A4-791D-C084-8BF25AB84D5B}"/>
          </ac:spMkLst>
        </pc:spChg>
        <pc:spChg chg="add mod">
          <ac:chgData name="Miko Niinemäe | Arco Vara" userId="939f039b-ce3a-479b-a5ad-85e80707bd41" providerId="ADAL" clId="{362928EA-90DE-4F37-8551-D4BEA7AC3926}" dt="2023-04-26T14:34:46.080" v="3874" actId="1076"/>
          <ac:spMkLst>
            <pc:docMk/>
            <pc:sldMk cId="1794836748" sldId="267"/>
            <ac:spMk id="17" creationId="{DBE6AFC2-96E1-28A4-CCF1-DACB7A20D38E}"/>
          </ac:spMkLst>
        </pc:spChg>
        <pc:spChg chg="add mod">
          <ac:chgData name="Miko Niinemäe | Arco Vara" userId="939f039b-ce3a-479b-a5ad-85e80707bd41" providerId="ADAL" clId="{362928EA-90DE-4F37-8551-D4BEA7AC3926}" dt="2023-04-26T14:34:46.080" v="3874" actId="1076"/>
          <ac:spMkLst>
            <pc:docMk/>
            <pc:sldMk cId="1794836748" sldId="267"/>
            <ac:spMk id="18" creationId="{1230C12A-0A03-F506-02E0-BF7190BB3335}"/>
          </ac:spMkLst>
        </pc:spChg>
        <pc:spChg chg="mod">
          <ac:chgData name="Miko Niinemäe | Arco Vara" userId="939f039b-ce3a-479b-a5ad-85e80707bd41" providerId="ADAL" clId="{362928EA-90DE-4F37-8551-D4BEA7AC3926}" dt="2023-04-26T14:36:58.953" v="3944" actId="34136"/>
          <ac:spMkLst>
            <pc:docMk/>
            <pc:sldMk cId="1794836748" sldId="267"/>
            <ac:spMk id="19" creationId="{56FE7A50-9D59-30CA-25DA-51954E302F10}"/>
          </ac:spMkLst>
        </pc:spChg>
        <pc:spChg chg="add mod">
          <ac:chgData name="Miko Niinemäe | Arco Vara" userId="939f039b-ce3a-479b-a5ad-85e80707bd41" providerId="ADAL" clId="{362928EA-90DE-4F37-8551-D4BEA7AC3926}" dt="2023-04-26T14:34:46.080" v="3874" actId="1076"/>
          <ac:spMkLst>
            <pc:docMk/>
            <pc:sldMk cId="1794836748" sldId="267"/>
            <ac:spMk id="21" creationId="{B7BB5299-984D-B0F5-EE0C-7FD851B269A3}"/>
          </ac:spMkLst>
        </pc:spChg>
        <pc:spChg chg="add mod">
          <ac:chgData name="Miko Niinemäe | Arco Vara" userId="939f039b-ce3a-479b-a5ad-85e80707bd41" providerId="ADAL" clId="{362928EA-90DE-4F37-8551-D4BEA7AC3926}" dt="2023-04-26T14:34:46.080" v="3874" actId="1076"/>
          <ac:spMkLst>
            <pc:docMk/>
            <pc:sldMk cId="1794836748" sldId="267"/>
            <ac:spMk id="22" creationId="{CF817A75-305A-6023-BA87-FA61064B4132}"/>
          </ac:spMkLst>
        </pc:spChg>
        <pc:spChg chg="mod">
          <ac:chgData name="Miko Niinemäe | Arco Vara" userId="939f039b-ce3a-479b-a5ad-85e80707bd41" providerId="ADAL" clId="{362928EA-90DE-4F37-8551-D4BEA7AC3926}" dt="2023-04-26T14:38:07.533" v="4075" actId="207"/>
          <ac:spMkLst>
            <pc:docMk/>
            <pc:sldMk cId="1794836748" sldId="267"/>
            <ac:spMk id="23" creationId="{402591AC-A485-013C-BEF1-ADB13765010D}"/>
          </ac:spMkLst>
        </pc:spChg>
        <pc:spChg chg="add mod">
          <ac:chgData name="Miko Niinemäe | Arco Vara" userId="939f039b-ce3a-479b-a5ad-85e80707bd41" providerId="ADAL" clId="{362928EA-90DE-4F37-8551-D4BEA7AC3926}" dt="2023-04-26T14:34:46.080" v="3874" actId="1076"/>
          <ac:spMkLst>
            <pc:docMk/>
            <pc:sldMk cId="1794836748" sldId="267"/>
            <ac:spMk id="24" creationId="{BC602E73-4CE4-D4D3-B75B-BE230EE6D43A}"/>
          </ac:spMkLst>
        </pc:spChg>
        <pc:spChg chg="del">
          <ac:chgData name="Miko Niinemäe | Arco Vara" userId="939f039b-ce3a-479b-a5ad-85e80707bd41" providerId="ADAL" clId="{362928EA-90DE-4F37-8551-D4BEA7AC3926}" dt="2023-04-26T13:37:58.447" v="3574" actId="478"/>
          <ac:spMkLst>
            <pc:docMk/>
            <pc:sldMk cId="1794836748" sldId="267"/>
            <ac:spMk id="25" creationId="{35662B96-7719-F957-0AE5-E5D4AF70788A}"/>
          </ac:spMkLst>
        </pc:spChg>
        <pc:spChg chg="add mod">
          <ac:chgData name="Miko Niinemäe | Arco Vara" userId="939f039b-ce3a-479b-a5ad-85e80707bd41" providerId="ADAL" clId="{362928EA-90DE-4F37-8551-D4BEA7AC3926}" dt="2023-04-26T14:34:46.080" v="3874" actId="1076"/>
          <ac:spMkLst>
            <pc:docMk/>
            <pc:sldMk cId="1794836748" sldId="267"/>
            <ac:spMk id="26" creationId="{3D86148E-D743-EDD1-D780-D5C35404FE7A}"/>
          </ac:spMkLst>
        </pc:spChg>
        <pc:spChg chg="add mod">
          <ac:chgData name="Miko Niinemäe | Arco Vara" userId="939f039b-ce3a-479b-a5ad-85e80707bd41" providerId="ADAL" clId="{362928EA-90DE-4F37-8551-D4BEA7AC3926}" dt="2023-04-26T14:34:46.080" v="3874" actId="1076"/>
          <ac:spMkLst>
            <pc:docMk/>
            <pc:sldMk cId="1794836748" sldId="267"/>
            <ac:spMk id="27" creationId="{0907B1C8-07A6-4CCF-59C2-E188317FBEE9}"/>
          </ac:spMkLst>
        </pc:spChg>
        <pc:spChg chg="add mod">
          <ac:chgData name="Miko Niinemäe | Arco Vara" userId="939f039b-ce3a-479b-a5ad-85e80707bd41" providerId="ADAL" clId="{362928EA-90DE-4F37-8551-D4BEA7AC3926}" dt="2023-04-26T14:34:46.080" v="3874" actId="1076"/>
          <ac:spMkLst>
            <pc:docMk/>
            <pc:sldMk cId="1794836748" sldId="267"/>
            <ac:spMk id="28" creationId="{20F68C8A-1718-1DCD-229C-FFC7FE6A6DD0}"/>
          </ac:spMkLst>
        </pc:spChg>
        <pc:spChg chg="add mod">
          <ac:chgData name="Miko Niinemäe | Arco Vara" userId="939f039b-ce3a-479b-a5ad-85e80707bd41" providerId="ADAL" clId="{362928EA-90DE-4F37-8551-D4BEA7AC3926}" dt="2023-04-26T14:34:46.080" v="3874" actId="1076"/>
          <ac:spMkLst>
            <pc:docMk/>
            <pc:sldMk cId="1794836748" sldId="267"/>
            <ac:spMk id="29" creationId="{670369AD-4D51-8E0F-4655-01B8658A4EBC}"/>
          </ac:spMkLst>
        </pc:spChg>
        <pc:spChg chg="add mod">
          <ac:chgData name="Miko Niinemäe | Arco Vara" userId="939f039b-ce3a-479b-a5ad-85e80707bd41" providerId="ADAL" clId="{362928EA-90DE-4F37-8551-D4BEA7AC3926}" dt="2023-04-26T14:34:46.080" v="3874" actId="1076"/>
          <ac:spMkLst>
            <pc:docMk/>
            <pc:sldMk cId="1794836748" sldId="267"/>
            <ac:spMk id="30" creationId="{C22830E4-46F9-0563-68BF-EB1F451AD2CC}"/>
          </ac:spMkLst>
        </pc:spChg>
        <pc:spChg chg="add mod">
          <ac:chgData name="Miko Niinemäe | Arco Vara" userId="939f039b-ce3a-479b-a5ad-85e80707bd41" providerId="ADAL" clId="{362928EA-90DE-4F37-8551-D4BEA7AC3926}" dt="2023-04-26T14:34:46.080" v="3874" actId="1076"/>
          <ac:spMkLst>
            <pc:docMk/>
            <pc:sldMk cId="1794836748" sldId="267"/>
            <ac:spMk id="31" creationId="{8C4C2EE0-DAA9-C464-B648-22EDEC0B6227}"/>
          </ac:spMkLst>
        </pc:spChg>
        <pc:spChg chg="add mod">
          <ac:chgData name="Miko Niinemäe | Arco Vara" userId="939f039b-ce3a-479b-a5ad-85e80707bd41" providerId="ADAL" clId="{362928EA-90DE-4F37-8551-D4BEA7AC3926}" dt="2023-04-26T14:34:46.080" v="3874" actId="1076"/>
          <ac:spMkLst>
            <pc:docMk/>
            <pc:sldMk cId="1794836748" sldId="267"/>
            <ac:spMk id="32" creationId="{470F1BA4-7D28-2D6C-8D5E-3ED37F2436BC}"/>
          </ac:spMkLst>
        </pc:spChg>
        <pc:spChg chg="add mod">
          <ac:chgData name="Miko Niinemäe | Arco Vara" userId="939f039b-ce3a-479b-a5ad-85e80707bd41" providerId="ADAL" clId="{362928EA-90DE-4F37-8551-D4BEA7AC3926}" dt="2023-04-26T14:34:46.080" v="3874" actId="1076"/>
          <ac:spMkLst>
            <pc:docMk/>
            <pc:sldMk cId="1794836748" sldId="267"/>
            <ac:spMk id="33" creationId="{31B1D77E-3435-96C2-83D2-7E2BE33B1DDD}"/>
          </ac:spMkLst>
        </pc:spChg>
        <pc:spChg chg="add mod">
          <ac:chgData name="Miko Niinemäe | Arco Vara" userId="939f039b-ce3a-479b-a5ad-85e80707bd41" providerId="ADAL" clId="{362928EA-90DE-4F37-8551-D4BEA7AC3926}" dt="2023-04-26T14:34:46.080" v="3874" actId="1076"/>
          <ac:spMkLst>
            <pc:docMk/>
            <pc:sldMk cId="1794836748" sldId="267"/>
            <ac:spMk id="34" creationId="{612D71D7-A019-5825-8686-F56842E8AC02}"/>
          </ac:spMkLst>
        </pc:spChg>
        <pc:spChg chg="add mod">
          <ac:chgData name="Miko Niinemäe | Arco Vara" userId="939f039b-ce3a-479b-a5ad-85e80707bd41" providerId="ADAL" clId="{362928EA-90DE-4F37-8551-D4BEA7AC3926}" dt="2023-04-26T14:34:46.080" v="3874" actId="1076"/>
          <ac:spMkLst>
            <pc:docMk/>
            <pc:sldMk cId="1794836748" sldId="267"/>
            <ac:spMk id="35" creationId="{61D905F5-2794-73FD-2180-C89EDBCAC2B9}"/>
          </ac:spMkLst>
        </pc:spChg>
        <pc:spChg chg="add mod">
          <ac:chgData name="Miko Niinemäe | Arco Vara" userId="939f039b-ce3a-479b-a5ad-85e80707bd41" providerId="ADAL" clId="{362928EA-90DE-4F37-8551-D4BEA7AC3926}" dt="2023-04-26T14:34:46.080" v="3874" actId="1076"/>
          <ac:spMkLst>
            <pc:docMk/>
            <pc:sldMk cId="1794836748" sldId="267"/>
            <ac:spMk id="36" creationId="{7DB7FAC7-46FC-0912-112A-6FBDC03194FA}"/>
          </ac:spMkLst>
        </pc:spChg>
        <pc:spChg chg="add mod">
          <ac:chgData name="Miko Niinemäe | Arco Vara" userId="939f039b-ce3a-479b-a5ad-85e80707bd41" providerId="ADAL" clId="{362928EA-90DE-4F37-8551-D4BEA7AC3926}" dt="2023-04-26T14:34:46.080" v="3874" actId="1076"/>
          <ac:spMkLst>
            <pc:docMk/>
            <pc:sldMk cId="1794836748" sldId="267"/>
            <ac:spMk id="37" creationId="{14EFD5E3-4487-75C0-4E0D-5E9DCA4DD591}"/>
          </ac:spMkLst>
        </pc:spChg>
        <pc:spChg chg="add mod">
          <ac:chgData name="Miko Niinemäe | Arco Vara" userId="939f039b-ce3a-479b-a5ad-85e80707bd41" providerId="ADAL" clId="{362928EA-90DE-4F37-8551-D4BEA7AC3926}" dt="2023-04-26T14:34:46.080" v="3874" actId="1076"/>
          <ac:spMkLst>
            <pc:docMk/>
            <pc:sldMk cId="1794836748" sldId="267"/>
            <ac:spMk id="38" creationId="{403B6F75-963E-0A67-21E7-784850186FCD}"/>
          </ac:spMkLst>
        </pc:spChg>
        <pc:spChg chg="add mod">
          <ac:chgData name="Miko Niinemäe | Arco Vara" userId="939f039b-ce3a-479b-a5ad-85e80707bd41" providerId="ADAL" clId="{362928EA-90DE-4F37-8551-D4BEA7AC3926}" dt="2023-04-26T14:34:46.080" v="3874" actId="1076"/>
          <ac:spMkLst>
            <pc:docMk/>
            <pc:sldMk cId="1794836748" sldId="267"/>
            <ac:spMk id="39" creationId="{7C845CCA-9645-BF98-8538-0D1E45F31BB2}"/>
          </ac:spMkLst>
        </pc:spChg>
        <pc:spChg chg="add mod">
          <ac:chgData name="Miko Niinemäe | Arco Vara" userId="939f039b-ce3a-479b-a5ad-85e80707bd41" providerId="ADAL" clId="{362928EA-90DE-4F37-8551-D4BEA7AC3926}" dt="2023-04-26T14:34:46.080" v="3874" actId="1076"/>
          <ac:spMkLst>
            <pc:docMk/>
            <pc:sldMk cId="1794836748" sldId="267"/>
            <ac:spMk id="40" creationId="{A674CD4A-03C9-A6B2-5673-161206B022E3}"/>
          </ac:spMkLst>
        </pc:spChg>
        <pc:spChg chg="add mod">
          <ac:chgData name="Miko Niinemäe | Arco Vara" userId="939f039b-ce3a-479b-a5ad-85e80707bd41" providerId="ADAL" clId="{362928EA-90DE-4F37-8551-D4BEA7AC3926}" dt="2023-04-26T14:34:46.080" v="3874" actId="1076"/>
          <ac:spMkLst>
            <pc:docMk/>
            <pc:sldMk cId="1794836748" sldId="267"/>
            <ac:spMk id="41" creationId="{015BB717-2A43-48DC-8E5C-BF1D7F8D9B8F}"/>
          </ac:spMkLst>
        </pc:spChg>
        <pc:spChg chg="add mod">
          <ac:chgData name="Miko Niinemäe | Arco Vara" userId="939f039b-ce3a-479b-a5ad-85e80707bd41" providerId="ADAL" clId="{362928EA-90DE-4F37-8551-D4BEA7AC3926}" dt="2023-04-26T14:34:46.080" v="3874" actId="1076"/>
          <ac:spMkLst>
            <pc:docMk/>
            <pc:sldMk cId="1794836748" sldId="267"/>
            <ac:spMk id="42" creationId="{078AFC15-F8CE-16F2-6690-619BA72133DC}"/>
          </ac:spMkLst>
        </pc:spChg>
        <pc:spChg chg="del">
          <ac:chgData name="Miko Niinemäe | Arco Vara" userId="939f039b-ce3a-479b-a5ad-85e80707bd41" providerId="ADAL" clId="{362928EA-90DE-4F37-8551-D4BEA7AC3926}" dt="2023-04-26T13:37:58.447" v="3574" actId="478"/>
          <ac:spMkLst>
            <pc:docMk/>
            <pc:sldMk cId="1794836748" sldId="267"/>
            <ac:spMk id="64" creationId="{DA944067-6997-19FA-FC0E-998D9DA65860}"/>
          </ac:spMkLst>
        </pc:spChg>
        <pc:spChg chg="mod">
          <ac:chgData name="Miko Niinemäe | Arco Vara" userId="939f039b-ce3a-479b-a5ad-85e80707bd41" providerId="ADAL" clId="{362928EA-90DE-4F37-8551-D4BEA7AC3926}" dt="2023-04-26T14:37:57.859" v="4041" actId="207"/>
          <ac:spMkLst>
            <pc:docMk/>
            <pc:sldMk cId="1794836748" sldId="267"/>
            <ac:spMk id="67" creationId="{9A8B82D8-D6E7-39B9-B37B-119C695820C6}"/>
          </ac:spMkLst>
        </pc:spChg>
        <pc:spChg chg="del">
          <ac:chgData name="Miko Niinemäe | Arco Vara" userId="939f039b-ce3a-479b-a5ad-85e80707bd41" providerId="ADAL" clId="{362928EA-90DE-4F37-8551-D4BEA7AC3926}" dt="2023-04-26T13:37:58.447" v="3574" actId="478"/>
          <ac:spMkLst>
            <pc:docMk/>
            <pc:sldMk cId="1794836748" sldId="267"/>
            <ac:spMk id="87" creationId="{4DCBF347-6A61-ED8D-C3CE-2D69F1CC1B2C}"/>
          </ac:spMkLst>
        </pc:spChg>
        <pc:spChg chg="del">
          <ac:chgData name="Miko Niinemäe | Arco Vara" userId="939f039b-ce3a-479b-a5ad-85e80707bd41" providerId="ADAL" clId="{362928EA-90DE-4F37-8551-D4BEA7AC3926}" dt="2023-04-26T13:37:58.447" v="3574" actId="478"/>
          <ac:spMkLst>
            <pc:docMk/>
            <pc:sldMk cId="1794836748" sldId="267"/>
            <ac:spMk id="88" creationId="{5172B146-2593-D97B-855F-685D6B2F5A2D}"/>
          </ac:spMkLst>
        </pc:spChg>
        <pc:spChg chg="del">
          <ac:chgData name="Miko Niinemäe | Arco Vara" userId="939f039b-ce3a-479b-a5ad-85e80707bd41" providerId="ADAL" clId="{362928EA-90DE-4F37-8551-D4BEA7AC3926}" dt="2023-04-26T13:37:58.447" v="3574" actId="478"/>
          <ac:spMkLst>
            <pc:docMk/>
            <pc:sldMk cId="1794836748" sldId="267"/>
            <ac:spMk id="89" creationId="{1DF68C29-3EA4-03C8-4B9C-D7EC6406D753}"/>
          </ac:spMkLst>
        </pc:spChg>
        <pc:spChg chg="mod">
          <ac:chgData name="Miko Niinemäe | Arco Vara" userId="939f039b-ce3a-479b-a5ad-85e80707bd41" providerId="ADAL" clId="{362928EA-90DE-4F37-8551-D4BEA7AC3926}" dt="2023-04-26T14:37:52.672" v="4021" actId="207"/>
          <ac:spMkLst>
            <pc:docMk/>
            <pc:sldMk cId="1794836748" sldId="267"/>
            <ac:spMk id="89" creationId="{F7E21CD1-A5E1-765E-055F-9DE67167543C}"/>
          </ac:spMkLst>
        </pc:spChg>
        <pc:spChg chg="del">
          <ac:chgData name="Miko Niinemäe | Arco Vara" userId="939f039b-ce3a-479b-a5ad-85e80707bd41" providerId="ADAL" clId="{362928EA-90DE-4F37-8551-D4BEA7AC3926}" dt="2023-04-26T13:37:58.447" v="3574" actId="478"/>
          <ac:spMkLst>
            <pc:docMk/>
            <pc:sldMk cId="1794836748" sldId="267"/>
            <ac:spMk id="90" creationId="{4FBE149A-F6AC-A90F-E91A-538157ED61A5}"/>
          </ac:spMkLst>
        </pc:spChg>
        <pc:spChg chg="add mod">
          <ac:chgData name="Miko Niinemäe | Arco Vara" userId="939f039b-ce3a-479b-a5ad-85e80707bd41" providerId="ADAL" clId="{362928EA-90DE-4F37-8551-D4BEA7AC3926}" dt="2023-04-26T14:34:46.080" v="3874" actId="1076"/>
          <ac:spMkLst>
            <pc:docMk/>
            <pc:sldMk cId="1794836748" sldId="267"/>
            <ac:spMk id="120" creationId="{E7BB8A68-409A-51F5-B60E-5B0095907F2C}"/>
          </ac:spMkLst>
        </pc:spChg>
        <pc:spChg chg="add mod">
          <ac:chgData name="Miko Niinemäe | Arco Vara" userId="939f039b-ce3a-479b-a5ad-85e80707bd41" providerId="ADAL" clId="{362928EA-90DE-4F37-8551-D4BEA7AC3926}" dt="2023-04-26T14:34:46.080" v="3874" actId="1076"/>
          <ac:spMkLst>
            <pc:docMk/>
            <pc:sldMk cId="1794836748" sldId="267"/>
            <ac:spMk id="121" creationId="{E2B3D367-FF0C-7F80-7B51-355C7DE972BB}"/>
          </ac:spMkLst>
        </pc:spChg>
        <pc:spChg chg="add mod">
          <ac:chgData name="Miko Niinemäe | Arco Vara" userId="939f039b-ce3a-479b-a5ad-85e80707bd41" providerId="ADAL" clId="{362928EA-90DE-4F37-8551-D4BEA7AC3926}" dt="2023-04-26T14:34:46.080" v="3874" actId="1076"/>
          <ac:spMkLst>
            <pc:docMk/>
            <pc:sldMk cId="1794836748" sldId="267"/>
            <ac:spMk id="122" creationId="{18F37942-C059-1492-66DA-EA73E96584CE}"/>
          </ac:spMkLst>
        </pc:spChg>
        <pc:spChg chg="add mod">
          <ac:chgData name="Miko Niinemäe | Arco Vara" userId="939f039b-ce3a-479b-a5ad-85e80707bd41" providerId="ADAL" clId="{362928EA-90DE-4F37-8551-D4BEA7AC3926}" dt="2023-04-26T14:34:46.080" v="3874" actId="1076"/>
          <ac:spMkLst>
            <pc:docMk/>
            <pc:sldMk cId="1794836748" sldId="267"/>
            <ac:spMk id="123" creationId="{570CFF0D-ED39-DF59-4B22-BAB531F858E1}"/>
          </ac:spMkLst>
        </pc:spChg>
        <pc:grpChg chg="add mod">
          <ac:chgData name="Miko Niinemäe | Arco Vara" userId="939f039b-ce3a-479b-a5ad-85e80707bd41" providerId="ADAL" clId="{362928EA-90DE-4F37-8551-D4BEA7AC3926}" dt="2023-04-26T14:36:58.953" v="3944" actId="34136"/>
          <ac:grpSpMkLst>
            <pc:docMk/>
            <pc:sldMk cId="1794836748" sldId="267"/>
            <ac:grpSpMk id="2" creationId="{110E5343-35EC-D334-42AE-301133CA2B76}"/>
          </ac:grpSpMkLst>
        </pc:grpChg>
        <pc:grpChg chg="add mod">
          <ac:chgData name="Miko Niinemäe | Arco Vara" userId="939f039b-ce3a-479b-a5ad-85e80707bd41" providerId="ADAL" clId="{362928EA-90DE-4F37-8551-D4BEA7AC3926}" dt="2023-04-26T14:36:58.953" v="3944" actId="34136"/>
          <ac:grpSpMkLst>
            <pc:docMk/>
            <pc:sldMk cId="1794836748" sldId="267"/>
            <ac:grpSpMk id="6" creationId="{CCFD2FB0-C047-4645-A991-FD45ACB4CF64}"/>
          </ac:grpSpMkLst>
        </pc:grpChg>
        <pc:grpChg chg="add mod">
          <ac:chgData name="Miko Niinemäe | Arco Vara" userId="939f039b-ce3a-479b-a5ad-85e80707bd41" providerId="ADAL" clId="{362928EA-90DE-4F37-8551-D4BEA7AC3926}" dt="2023-04-26T14:36:58.953" v="3944" actId="34136"/>
          <ac:grpSpMkLst>
            <pc:docMk/>
            <pc:sldMk cId="1794836748" sldId="267"/>
            <ac:grpSpMk id="25" creationId="{2FCFA54D-2192-ABAF-33F5-BF94E5F92B69}"/>
          </ac:grpSpMkLst>
        </pc:grpChg>
        <pc:grpChg chg="add mod">
          <ac:chgData name="Miko Niinemäe | Arco Vara" userId="939f039b-ce3a-479b-a5ad-85e80707bd41" providerId="ADAL" clId="{362928EA-90DE-4F37-8551-D4BEA7AC3926}" dt="2023-04-26T14:36:58.953" v="3944" actId="34136"/>
          <ac:grpSpMkLst>
            <pc:docMk/>
            <pc:sldMk cId="1794836748" sldId="267"/>
            <ac:grpSpMk id="87" creationId="{783DDDA3-B147-7695-2F60-178407C9B40E}"/>
          </ac:grpSpMkLst>
        </pc:grpChg>
        <pc:graphicFrameChg chg="del">
          <ac:chgData name="Miko Niinemäe | Arco Vara" userId="939f039b-ce3a-479b-a5ad-85e80707bd41" providerId="ADAL" clId="{362928EA-90DE-4F37-8551-D4BEA7AC3926}" dt="2023-04-26T13:37:58.447" v="3574" actId="478"/>
          <ac:graphicFrameMkLst>
            <pc:docMk/>
            <pc:sldMk cId="1794836748" sldId="267"/>
            <ac:graphicFrameMk id="6" creationId="{8B3C6F3D-8AC2-57D5-3423-642CF3F03546}"/>
          </ac:graphicFrameMkLst>
        </pc:graphicFrameChg>
        <pc:graphicFrameChg chg="del">
          <ac:chgData name="Miko Niinemäe | Arco Vara" userId="939f039b-ce3a-479b-a5ad-85e80707bd41" providerId="ADAL" clId="{362928EA-90DE-4F37-8551-D4BEA7AC3926}" dt="2023-04-26T13:37:58.447" v="3574" actId="478"/>
          <ac:graphicFrameMkLst>
            <pc:docMk/>
            <pc:sldMk cId="1794836748" sldId="267"/>
            <ac:graphicFrameMk id="23" creationId="{7F160B6C-CE27-31D3-FC02-1C83993ABD06}"/>
          </ac:graphicFrameMkLst>
        </pc:graphicFrameChg>
        <pc:graphicFrameChg chg="del">
          <ac:chgData name="Miko Niinemäe | Arco Vara" userId="939f039b-ce3a-479b-a5ad-85e80707bd41" providerId="ADAL" clId="{362928EA-90DE-4F37-8551-D4BEA7AC3926}" dt="2023-04-26T13:37:58.447" v="3574" actId="478"/>
          <ac:graphicFrameMkLst>
            <pc:docMk/>
            <pc:sldMk cId="1794836748" sldId="267"/>
            <ac:graphicFrameMk id="67" creationId="{4C5BB49D-BC78-4D23-3DA4-52C082A35C4F}"/>
          </ac:graphicFrameMkLst>
        </pc:graphicFrameChg>
        <pc:picChg chg="mod">
          <ac:chgData name="Miko Niinemäe | Arco Vara" userId="939f039b-ce3a-479b-a5ad-85e80707bd41" providerId="ADAL" clId="{362928EA-90DE-4F37-8551-D4BEA7AC3926}" dt="2023-04-26T14:38:20.284" v="4111" actId="207"/>
          <ac:picMkLst>
            <pc:docMk/>
            <pc:sldMk cId="1794836748" sldId="267"/>
            <ac:picMk id="4" creationId="{ECBCCD35-67CA-2066-B5EE-268FCFD968C1}"/>
          </ac:picMkLst>
        </pc:picChg>
        <pc:picChg chg="mod">
          <ac:chgData name="Miko Niinemäe | Arco Vara" userId="939f039b-ce3a-479b-a5ad-85e80707bd41" providerId="ADAL" clId="{362928EA-90DE-4F37-8551-D4BEA7AC3926}" dt="2023-04-26T14:38:11.340" v="4085" actId="207"/>
          <ac:picMkLst>
            <pc:docMk/>
            <pc:sldMk cId="1794836748" sldId="267"/>
            <ac:picMk id="7" creationId="{01DBBF2F-E112-AFB3-2F66-F2CE8CB4E1A5}"/>
          </ac:picMkLst>
        </pc:picChg>
        <pc:picChg chg="add del mod">
          <ac:chgData name="Miko Niinemäe | Arco Vara" userId="939f039b-ce3a-479b-a5ad-85e80707bd41" providerId="ADAL" clId="{362928EA-90DE-4F37-8551-D4BEA7AC3926}" dt="2023-04-26T13:38:41.498" v="3605" actId="478"/>
          <ac:picMkLst>
            <pc:docMk/>
            <pc:sldMk cId="1794836748" sldId="267"/>
            <ac:picMk id="7" creationId="{4C58A231-BB9A-89E2-2662-793ADEB5E89C}"/>
          </ac:picMkLst>
        </pc:picChg>
        <pc:picChg chg="mod">
          <ac:chgData name="Miko Niinemäe | Arco Vara" userId="939f039b-ce3a-479b-a5ad-85e80707bd41" providerId="ADAL" clId="{362928EA-90DE-4F37-8551-D4BEA7AC3926}" dt="2023-04-26T14:34:46.080" v="3874" actId="1076"/>
          <ac:picMkLst>
            <pc:docMk/>
            <pc:sldMk cId="1794836748" sldId="267"/>
            <ac:picMk id="10" creationId="{305394D5-9A29-58E2-A830-F8FFDD47448A}"/>
          </ac:picMkLst>
        </pc:picChg>
        <pc:picChg chg="add mod">
          <ac:chgData name="Miko Niinemäe | Arco Vara" userId="939f039b-ce3a-479b-a5ad-85e80707bd41" providerId="ADAL" clId="{362928EA-90DE-4F37-8551-D4BEA7AC3926}" dt="2023-04-26T14:34:46.080" v="3874" actId="1076"/>
          <ac:picMkLst>
            <pc:docMk/>
            <pc:sldMk cId="1794836748" sldId="267"/>
            <ac:picMk id="43" creationId="{F0C32CC7-9BB4-B895-C885-C144F1C7ED86}"/>
          </ac:picMkLst>
        </pc:picChg>
        <pc:picChg chg="add mod">
          <ac:chgData name="Miko Niinemäe | Arco Vara" userId="939f039b-ce3a-479b-a5ad-85e80707bd41" providerId="ADAL" clId="{362928EA-90DE-4F37-8551-D4BEA7AC3926}" dt="2023-04-26T14:34:46.080" v="3874" actId="1076"/>
          <ac:picMkLst>
            <pc:docMk/>
            <pc:sldMk cId="1794836748" sldId="267"/>
            <ac:picMk id="44" creationId="{4BCCB12A-E058-1C71-9CD4-2042792C8083}"/>
          </ac:picMkLst>
        </pc:picChg>
        <pc:picChg chg="add mod">
          <ac:chgData name="Miko Niinemäe | Arco Vara" userId="939f039b-ce3a-479b-a5ad-85e80707bd41" providerId="ADAL" clId="{362928EA-90DE-4F37-8551-D4BEA7AC3926}" dt="2023-04-26T14:34:46.080" v="3874" actId="1076"/>
          <ac:picMkLst>
            <pc:docMk/>
            <pc:sldMk cId="1794836748" sldId="267"/>
            <ac:picMk id="45" creationId="{4E876938-DD22-469E-67B1-EA13F48FB99B}"/>
          </ac:picMkLst>
        </pc:picChg>
        <pc:picChg chg="add mod">
          <ac:chgData name="Miko Niinemäe | Arco Vara" userId="939f039b-ce3a-479b-a5ad-85e80707bd41" providerId="ADAL" clId="{362928EA-90DE-4F37-8551-D4BEA7AC3926}" dt="2023-04-26T14:34:46.080" v="3874" actId="1076"/>
          <ac:picMkLst>
            <pc:docMk/>
            <pc:sldMk cId="1794836748" sldId="267"/>
            <ac:picMk id="46" creationId="{5B4C4AB3-94B1-4987-68A5-1C819F0C0780}"/>
          </ac:picMkLst>
        </pc:picChg>
        <pc:picChg chg="add mod">
          <ac:chgData name="Miko Niinemäe | Arco Vara" userId="939f039b-ce3a-479b-a5ad-85e80707bd41" providerId="ADAL" clId="{362928EA-90DE-4F37-8551-D4BEA7AC3926}" dt="2023-04-26T14:34:46.080" v="3874" actId="1076"/>
          <ac:picMkLst>
            <pc:docMk/>
            <pc:sldMk cId="1794836748" sldId="267"/>
            <ac:picMk id="47" creationId="{2ABB8260-DD52-686E-4E1C-87C31B41C757}"/>
          </ac:picMkLst>
        </pc:picChg>
        <pc:picChg chg="add mod">
          <ac:chgData name="Miko Niinemäe | Arco Vara" userId="939f039b-ce3a-479b-a5ad-85e80707bd41" providerId="ADAL" clId="{362928EA-90DE-4F37-8551-D4BEA7AC3926}" dt="2023-04-26T14:34:46.080" v="3874" actId="1076"/>
          <ac:picMkLst>
            <pc:docMk/>
            <pc:sldMk cId="1794836748" sldId="267"/>
            <ac:picMk id="48" creationId="{6ACB8A2A-1F16-CC67-06E9-A5DF355B5D51}"/>
          </ac:picMkLst>
        </pc:picChg>
        <pc:picChg chg="add mod">
          <ac:chgData name="Miko Niinemäe | Arco Vara" userId="939f039b-ce3a-479b-a5ad-85e80707bd41" providerId="ADAL" clId="{362928EA-90DE-4F37-8551-D4BEA7AC3926}" dt="2023-04-26T14:34:46.080" v="3874" actId="1076"/>
          <ac:picMkLst>
            <pc:docMk/>
            <pc:sldMk cId="1794836748" sldId="267"/>
            <ac:picMk id="49" creationId="{D5E9258A-D7DC-FC58-35D4-3AED5E171D6A}"/>
          </ac:picMkLst>
        </pc:picChg>
        <pc:picChg chg="add mod">
          <ac:chgData name="Miko Niinemäe | Arco Vara" userId="939f039b-ce3a-479b-a5ad-85e80707bd41" providerId="ADAL" clId="{362928EA-90DE-4F37-8551-D4BEA7AC3926}" dt="2023-04-26T14:34:46.080" v="3874" actId="1076"/>
          <ac:picMkLst>
            <pc:docMk/>
            <pc:sldMk cId="1794836748" sldId="267"/>
            <ac:picMk id="50" creationId="{DCA8813C-1014-6C8B-2601-6B894052303D}"/>
          </ac:picMkLst>
        </pc:picChg>
        <pc:picChg chg="add mod">
          <ac:chgData name="Miko Niinemäe | Arco Vara" userId="939f039b-ce3a-479b-a5ad-85e80707bd41" providerId="ADAL" clId="{362928EA-90DE-4F37-8551-D4BEA7AC3926}" dt="2023-04-26T14:34:46.080" v="3874" actId="1076"/>
          <ac:picMkLst>
            <pc:docMk/>
            <pc:sldMk cId="1794836748" sldId="267"/>
            <ac:picMk id="54" creationId="{D7362E9C-14F4-E3F7-D663-ABD7D76DC432}"/>
          </ac:picMkLst>
        </pc:picChg>
        <pc:picChg chg="add mod">
          <ac:chgData name="Miko Niinemäe | Arco Vara" userId="939f039b-ce3a-479b-a5ad-85e80707bd41" providerId="ADAL" clId="{362928EA-90DE-4F37-8551-D4BEA7AC3926}" dt="2023-04-26T14:34:46.080" v="3874" actId="1076"/>
          <ac:picMkLst>
            <pc:docMk/>
            <pc:sldMk cId="1794836748" sldId="267"/>
            <ac:picMk id="55" creationId="{FD60DADF-A3BC-C2D8-C1E3-8307AAA55B51}"/>
          </ac:picMkLst>
        </pc:picChg>
        <pc:picChg chg="add mod">
          <ac:chgData name="Miko Niinemäe | Arco Vara" userId="939f039b-ce3a-479b-a5ad-85e80707bd41" providerId="ADAL" clId="{362928EA-90DE-4F37-8551-D4BEA7AC3926}" dt="2023-04-26T14:34:46.080" v="3874" actId="1076"/>
          <ac:picMkLst>
            <pc:docMk/>
            <pc:sldMk cId="1794836748" sldId="267"/>
            <ac:picMk id="56" creationId="{5F94E710-FE2B-1249-BE39-A6B989516424}"/>
          </ac:picMkLst>
        </pc:picChg>
        <pc:picChg chg="add mod">
          <ac:chgData name="Miko Niinemäe | Arco Vara" userId="939f039b-ce3a-479b-a5ad-85e80707bd41" providerId="ADAL" clId="{362928EA-90DE-4F37-8551-D4BEA7AC3926}" dt="2023-04-26T14:34:46.080" v="3874" actId="1076"/>
          <ac:picMkLst>
            <pc:docMk/>
            <pc:sldMk cId="1794836748" sldId="267"/>
            <ac:picMk id="57" creationId="{E812F38F-3448-BF4B-2856-2B90DA221697}"/>
          </ac:picMkLst>
        </pc:picChg>
        <pc:picChg chg="add mod">
          <ac:chgData name="Miko Niinemäe | Arco Vara" userId="939f039b-ce3a-479b-a5ad-85e80707bd41" providerId="ADAL" clId="{362928EA-90DE-4F37-8551-D4BEA7AC3926}" dt="2023-04-26T14:34:46.080" v="3874" actId="1076"/>
          <ac:picMkLst>
            <pc:docMk/>
            <pc:sldMk cId="1794836748" sldId="267"/>
            <ac:picMk id="60" creationId="{6D43E74B-E45F-86D1-928A-8DD9EA83652D}"/>
          </ac:picMkLst>
        </pc:picChg>
        <pc:picChg chg="mod">
          <ac:chgData name="Miko Niinemäe | Arco Vara" userId="939f039b-ce3a-479b-a5ad-85e80707bd41" providerId="ADAL" clId="{362928EA-90DE-4F37-8551-D4BEA7AC3926}" dt="2023-04-26T14:38:01.227" v="4053" actId="207"/>
          <ac:picMkLst>
            <pc:docMk/>
            <pc:sldMk cId="1794836748" sldId="267"/>
            <ac:picMk id="64" creationId="{0127228F-A64E-4C56-46B0-7C8D210637D2}"/>
          </ac:picMkLst>
        </pc:picChg>
        <pc:picChg chg="add mod">
          <ac:chgData name="Miko Niinemäe | Arco Vara" userId="939f039b-ce3a-479b-a5ad-85e80707bd41" providerId="ADAL" clId="{362928EA-90DE-4F37-8551-D4BEA7AC3926}" dt="2023-04-26T14:34:46.080" v="3874" actId="1076"/>
          <ac:picMkLst>
            <pc:docMk/>
            <pc:sldMk cId="1794836748" sldId="267"/>
            <ac:picMk id="65" creationId="{1F61A485-C952-8F4B-5FFE-AA550B24C596}"/>
          </ac:picMkLst>
        </pc:picChg>
        <pc:picChg chg="add mod">
          <ac:chgData name="Miko Niinemäe | Arco Vara" userId="939f039b-ce3a-479b-a5ad-85e80707bd41" providerId="ADAL" clId="{362928EA-90DE-4F37-8551-D4BEA7AC3926}" dt="2023-04-26T14:34:46.080" v="3874" actId="1076"/>
          <ac:picMkLst>
            <pc:docMk/>
            <pc:sldMk cId="1794836748" sldId="267"/>
            <ac:picMk id="66" creationId="{29081017-06E0-4F16-9A9C-E7AECFB022D4}"/>
          </ac:picMkLst>
        </pc:picChg>
        <pc:picChg chg="add mod">
          <ac:chgData name="Miko Niinemäe | Arco Vara" userId="939f039b-ce3a-479b-a5ad-85e80707bd41" providerId="ADAL" clId="{362928EA-90DE-4F37-8551-D4BEA7AC3926}" dt="2023-04-26T14:34:46.080" v="3874" actId="1076"/>
          <ac:picMkLst>
            <pc:docMk/>
            <pc:sldMk cId="1794836748" sldId="267"/>
            <ac:picMk id="69" creationId="{9C8BD78B-917E-3550-2F6B-7E9879E75386}"/>
          </ac:picMkLst>
        </pc:picChg>
        <pc:picChg chg="add mod">
          <ac:chgData name="Miko Niinemäe | Arco Vara" userId="939f039b-ce3a-479b-a5ad-85e80707bd41" providerId="ADAL" clId="{362928EA-90DE-4F37-8551-D4BEA7AC3926}" dt="2023-04-26T14:34:46.080" v="3874" actId="1076"/>
          <ac:picMkLst>
            <pc:docMk/>
            <pc:sldMk cId="1794836748" sldId="267"/>
            <ac:picMk id="71" creationId="{38117A1F-842A-10FA-7A90-59122B4CC493}"/>
          </ac:picMkLst>
        </pc:picChg>
        <pc:picChg chg="add mod">
          <ac:chgData name="Miko Niinemäe | Arco Vara" userId="939f039b-ce3a-479b-a5ad-85e80707bd41" providerId="ADAL" clId="{362928EA-90DE-4F37-8551-D4BEA7AC3926}" dt="2023-04-26T14:34:46.080" v="3874" actId="1076"/>
          <ac:picMkLst>
            <pc:docMk/>
            <pc:sldMk cId="1794836748" sldId="267"/>
            <ac:picMk id="73" creationId="{2140F4BC-BF4D-CCDB-49E8-8E6C9DC37BA0}"/>
          </ac:picMkLst>
        </pc:picChg>
        <pc:picChg chg="add mod">
          <ac:chgData name="Miko Niinemäe | Arco Vara" userId="939f039b-ce3a-479b-a5ad-85e80707bd41" providerId="ADAL" clId="{362928EA-90DE-4F37-8551-D4BEA7AC3926}" dt="2023-04-26T14:34:46.080" v="3874" actId="1076"/>
          <ac:picMkLst>
            <pc:docMk/>
            <pc:sldMk cId="1794836748" sldId="267"/>
            <ac:picMk id="74" creationId="{FB7B3AC6-05FB-C715-AE25-D1980BA22A68}"/>
          </ac:picMkLst>
        </pc:picChg>
        <pc:picChg chg="add mod">
          <ac:chgData name="Miko Niinemäe | Arco Vara" userId="939f039b-ce3a-479b-a5ad-85e80707bd41" providerId="ADAL" clId="{362928EA-90DE-4F37-8551-D4BEA7AC3926}" dt="2023-04-26T14:34:46.080" v="3874" actId="1076"/>
          <ac:picMkLst>
            <pc:docMk/>
            <pc:sldMk cId="1794836748" sldId="267"/>
            <ac:picMk id="75" creationId="{9C5AF5B9-8519-199A-3D97-2E28744ED41E}"/>
          </ac:picMkLst>
        </pc:picChg>
        <pc:picChg chg="add mod">
          <ac:chgData name="Miko Niinemäe | Arco Vara" userId="939f039b-ce3a-479b-a5ad-85e80707bd41" providerId="ADAL" clId="{362928EA-90DE-4F37-8551-D4BEA7AC3926}" dt="2023-04-26T14:34:46.080" v="3874" actId="1076"/>
          <ac:picMkLst>
            <pc:docMk/>
            <pc:sldMk cId="1794836748" sldId="267"/>
            <ac:picMk id="76" creationId="{F5066CF5-29CF-3314-75F3-36417E203589}"/>
          </ac:picMkLst>
        </pc:picChg>
        <pc:picChg chg="add mod">
          <ac:chgData name="Miko Niinemäe | Arco Vara" userId="939f039b-ce3a-479b-a5ad-85e80707bd41" providerId="ADAL" clId="{362928EA-90DE-4F37-8551-D4BEA7AC3926}" dt="2023-04-26T14:34:46.080" v="3874" actId="1076"/>
          <ac:picMkLst>
            <pc:docMk/>
            <pc:sldMk cId="1794836748" sldId="267"/>
            <ac:picMk id="77" creationId="{6BFEEEEF-6098-C046-E7CB-07CDA4F0A147}"/>
          </ac:picMkLst>
        </pc:picChg>
        <pc:picChg chg="add mod">
          <ac:chgData name="Miko Niinemäe | Arco Vara" userId="939f039b-ce3a-479b-a5ad-85e80707bd41" providerId="ADAL" clId="{362928EA-90DE-4F37-8551-D4BEA7AC3926}" dt="2023-04-26T14:34:46.080" v="3874" actId="1076"/>
          <ac:picMkLst>
            <pc:docMk/>
            <pc:sldMk cId="1794836748" sldId="267"/>
            <ac:picMk id="78" creationId="{9B113C79-A89E-BB32-CBCC-5B74D08E5597}"/>
          </ac:picMkLst>
        </pc:picChg>
        <pc:picChg chg="add mod">
          <ac:chgData name="Miko Niinemäe | Arco Vara" userId="939f039b-ce3a-479b-a5ad-85e80707bd41" providerId="ADAL" clId="{362928EA-90DE-4F37-8551-D4BEA7AC3926}" dt="2023-04-26T14:34:46.080" v="3874" actId="1076"/>
          <ac:picMkLst>
            <pc:docMk/>
            <pc:sldMk cId="1794836748" sldId="267"/>
            <ac:picMk id="79" creationId="{BADE53E4-E2D7-4634-1F13-CF91E263ECD5}"/>
          </ac:picMkLst>
        </pc:picChg>
        <pc:picChg chg="add mod">
          <ac:chgData name="Miko Niinemäe | Arco Vara" userId="939f039b-ce3a-479b-a5ad-85e80707bd41" providerId="ADAL" clId="{362928EA-90DE-4F37-8551-D4BEA7AC3926}" dt="2023-04-26T14:34:46.080" v="3874" actId="1076"/>
          <ac:picMkLst>
            <pc:docMk/>
            <pc:sldMk cId="1794836748" sldId="267"/>
            <ac:picMk id="80" creationId="{911BE3FF-3131-FB87-DBF3-A66540E70267}"/>
          </ac:picMkLst>
        </pc:picChg>
        <pc:picChg chg="add mod">
          <ac:chgData name="Miko Niinemäe | Arco Vara" userId="939f039b-ce3a-479b-a5ad-85e80707bd41" providerId="ADAL" clId="{362928EA-90DE-4F37-8551-D4BEA7AC3926}" dt="2023-04-26T14:34:46.080" v="3874" actId="1076"/>
          <ac:picMkLst>
            <pc:docMk/>
            <pc:sldMk cId="1794836748" sldId="267"/>
            <ac:picMk id="81" creationId="{AE876D88-3AE4-1F3F-AC11-06C8DB96ED92}"/>
          </ac:picMkLst>
        </pc:picChg>
        <pc:picChg chg="add mod">
          <ac:chgData name="Miko Niinemäe | Arco Vara" userId="939f039b-ce3a-479b-a5ad-85e80707bd41" providerId="ADAL" clId="{362928EA-90DE-4F37-8551-D4BEA7AC3926}" dt="2023-04-26T14:34:46.080" v="3874" actId="1076"/>
          <ac:picMkLst>
            <pc:docMk/>
            <pc:sldMk cId="1794836748" sldId="267"/>
            <ac:picMk id="82" creationId="{24D7084F-18FD-F563-2745-81F80E98D96B}"/>
          </ac:picMkLst>
        </pc:picChg>
        <pc:picChg chg="mod">
          <ac:chgData name="Miko Niinemäe | Arco Vara" userId="939f039b-ce3a-479b-a5ad-85e80707bd41" providerId="ADAL" clId="{362928EA-90DE-4F37-8551-D4BEA7AC3926}" dt="2023-04-26T14:37:46.935" v="4020" actId="207"/>
          <ac:picMkLst>
            <pc:docMk/>
            <pc:sldMk cId="1794836748" sldId="267"/>
            <ac:picMk id="88" creationId="{A1B4F0A2-1AFB-D1C8-DBFC-693369488EB3}"/>
          </ac:picMkLst>
        </pc:picChg>
        <pc:picChg chg="add mod">
          <ac:chgData name="Miko Niinemäe | Arco Vara" userId="939f039b-ce3a-479b-a5ad-85e80707bd41" providerId="ADAL" clId="{362928EA-90DE-4F37-8551-D4BEA7AC3926}" dt="2023-04-26T14:34:46.080" v="3874" actId="1076"/>
          <ac:picMkLst>
            <pc:docMk/>
            <pc:sldMk cId="1794836748" sldId="267"/>
            <ac:picMk id="91" creationId="{EFF1154C-B875-4E9D-ACF5-BBA04AD648B0}"/>
          </ac:picMkLst>
        </pc:picChg>
        <pc:picChg chg="add mod">
          <ac:chgData name="Miko Niinemäe | Arco Vara" userId="939f039b-ce3a-479b-a5ad-85e80707bd41" providerId="ADAL" clId="{362928EA-90DE-4F37-8551-D4BEA7AC3926}" dt="2023-04-26T14:34:46.080" v="3874" actId="1076"/>
          <ac:picMkLst>
            <pc:docMk/>
            <pc:sldMk cId="1794836748" sldId="267"/>
            <ac:picMk id="92" creationId="{B9CA33FE-60A6-C449-4AE1-1CDD3A5FBA5D}"/>
          </ac:picMkLst>
        </pc:picChg>
        <pc:picChg chg="add mod">
          <ac:chgData name="Miko Niinemäe | Arco Vara" userId="939f039b-ce3a-479b-a5ad-85e80707bd41" providerId="ADAL" clId="{362928EA-90DE-4F37-8551-D4BEA7AC3926}" dt="2023-04-26T14:34:46.080" v="3874" actId="1076"/>
          <ac:picMkLst>
            <pc:docMk/>
            <pc:sldMk cId="1794836748" sldId="267"/>
            <ac:picMk id="93" creationId="{898D7FCF-1DA1-B969-A7A0-EACB136A53BB}"/>
          </ac:picMkLst>
        </pc:picChg>
        <pc:picChg chg="add mod">
          <ac:chgData name="Miko Niinemäe | Arco Vara" userId="939f039b-ce3a-479b-a5ad-85e80707bd41" providerId="ADAL" clId="{362928EA-90DE-4F37-8551-D4BEA7AC3926}" dt="2023-04-26T14:34:46.080" v="3874" actId="1076"/>
          <ac:picMkLst>
            <pc:docMk/>
            <pc:sldMk cId="1794836748" sldId="267"/>
            <ac:picMk id="94" creationId="{21E139B4-AF46-0958-5DB6-AC4FCFCF5F2D}"/>
          </ac:picMkLst>
        </pc:picChg>
        <pc:picChg chg="add mod">
          <ac:chgData name="Miko Niinemäe | Arco Vara" userId="939f039b-ce3a-479b-a5ad-85e80707bd41" providerId="ADAL" clId="{362928EA-90DE-4F37-8551-D4BEA7AC3926}" dt="2023-04-26T14:34:46.080" v="3874" actId="1076"/>
          <ac:picMkLst>
            <pc:docMk/>
            <pc:sldMk cId="1794836748" sldId="267"/>
            <ac:picMk id="95" creationId="{311FC737-1143-6621-7B5D-BC79557DCEAF}"/>
          </ac:picMkLst>
        </pc:picChg>
        <pc:picChg chg="add mod">
          <ac:chgData name="Miko Niinemäe | Arco Vara" userId="939f039b-ce3a-479b-a5ad-85e80707bd41" providerId="ADAL" clId="{362928EA-90DE-4F37-8551-D4BEA7AC3926}" dt="2023-04-26T14:34:46.080" v="3874" actId="1076"/>
          <ac:picMkLst>
            <pc:docMk/>
            <pc:sldMk cId="1794836748" sldId="267"/>
            <ac:picMk id="97" creationId="{6FB563F6-020B-890B-89A3-88C2ABCD33AF}"/>
          </ac:picMkLst>
        </pc:picChg>
        <pc:picChg chg="add mod">
          <ac:chgData name="Miko Niinemäe | Arco Vara" userId="939f039b-ce3a-479b-a5ad-85e80707bd41" providerId="ADAL" clId="{362928EA-90DE-4F37-8551-D4BEA7AC3926}" dt="2023-04-26T14:34:46.080" v="3874" actId="1076"/>
          <ac:picMkLst>
            <pc:docMk/>
            <pc:sldMk cId="1794836748" sldId="267"/>
            <ac:picMk id="98" creationId="{75F8C474-C12E-AC7A-DAE1-337FD3FF8DC6}"/>
          </ac:picMkLst>
        </pc:picChg>
        <pc:picChg chg="add mod">
          <ac:chgData name="Miko Niinemäe | Arco Vara" userId="939f039b-ce3a-479b-a5ad-85e80707bd41" providerId="ADAL" clId="{362928EA-90DE-4F37-8551-D4BEA7AC3926}" dt="2023-04-26T14:34:46.080" v="3874" actId="1076"/>
          <ac:picMkLst>
            <pc:docMk/>
            <pc:sldMk cId="1794836748" sldId="267"/>
            <ac:picMk id="99" creationId="{4CF3A1FA-67B3-ED91-4425-6B27AB37220B}"/>
          </ac:picMkLst>
        </pc:picChg>
        <pc:picChg chg="add mod">
          <ac:chgData name="Miko Niinemäe | Arco Vara" userId="939f039b-ce3a-479b-a5ad-85e80707bd41" providerId="ADAL" clId="{362928EA-90DE-4F37-8551-D4BEA7AC3926}" dt="2023-04-26T14:34:46.080" v="3874" actId="1076"/>
          <ac:picMkLst>
            <pc:docMk/>
            <pc:sldMk cId="1794836748" sldId="267"/>
            <ac:picMk id="108" creationId="{2C1598CB-DE30-8414-A45C-26D80E9BA070}"/>
          </ac:picMkLst>
        </pc:picChg>
        <pc:picChg chg="add mod">
          <ac:chgData name="Miko Niinemäe | Arco Vara" userId="939f039b-ce3a-479b-a5ad-85e80707bd41" providerId="ADAL" clId="{362928EA-90DE-4F37-8551-D4BEA7AC3926}" dt="2023-04-26T14:34:46.080" v="3874" actId="1076"/>
          <ac:picMkLst>
            <pc:docMk/>
            <pc:sldMk cId="1794836748" sldId="267"/>
            <ac:picMk id="109" creationId="{1CA969E2-08AB-F064-AB9B-BF0D37239F24}"/>
          </ac:picMkLst>
        </pc:picChg>
        <pc:cxnChg chg="del">
          <ac:chgData name="Miko Niinemäe | Arco Vara" userId="939f039b-ce3a-479b-a5ad-85e80707bd41" providerId="ADAL" clId="{362928EA-90DE-4F37-8551-D4BEA7AC3926}" dt="2023-04-26T13:37:58.447" v="3574" actId="478"/>
          <ac:cxnSpMkLst>
            <pc:docMk/>
            <pc:sldMk cId="1794836748" sldId="267"/>
            <ac:cxnSpMk id="2" creationId="{83AA8B52-3D27-59E7-BF00-7037B2C6A63F}"/>
          </ac:cxnSpMkLst>
        </pc:cxnChg>
        <pc:cxnChg chg="add mod">
          <ac:chgData name="Miko Niinemäe | Arco Vara" userId="939f039b-ce3a-479b-a5ad-85e80707bd41" providerId="ADAL" clId="{362928EA-90DE-4F37-8551-D4BEA7AC3926}" dt="2023-04-26T14:34:46.080" v="3874" actId="1076"/>
          <ac:cxnSpMkLst>
            <pc:docMk/>
            <pc:sldMk cId="1794836748" sldId="267"/>
            <ac:cxnSpMk id="8" creationId="{8CC4F2BE-D56E-B78E-9734-25B9730DC541}"/>
          </ac:cxnSpMkLst>
        </pc:cxnChg>
        <pc:cxnChg chg="add mod">
          <ac:chgData name="Miko Niinemäe | Arco Vara" userId="939f039b-ce3a-479b-a5ad-85e80707bd41" providerId="ADAL" clId="{362928EA-90DE-4F37-8551-D4BEA7AC3926}" dt="2023-04-26T14:34:46.080" v="3874" actId="1076"/>
          <ac:cxnSpMkLst>
            <pc:docMk/>
            <pc:sldMk cId="1794836748" sldId="267"/>
            <ac:cxnSpMk id="51" creationId="{26335515-F875-7345-1833-C7F660E78318}"/>
          </ac:cxnSpMkLst>
        </pc:cxnChg>
        <pc:cxnChg chg="add mod">
          <ac:chgData name="Miko Niinemäe | Arco Vara" userId="939f039b-ce3a-479b-a5ad-85e80707bd41" providerId="ADAL" clId="{362928EA-90DE-4F37-8551-D4BEA7AC3926}" dt="2023-04-26T14:34:46.080" v="3874" actId="1076"/>
          <ac:cxnSpMkLst>
            <pc:docMk/>
            <pc:sldMk cId="1794836748" sldId="267"/>
            <ac:cxnSpMk id="52" creationId="{C29537BB-B176-8227-4D16-7DC2BF569EA6}"/>
          </ac:cxnSpMkLst>
        </pc:cxnChg>
        <pc:cxnChg chg="add mod">
          <ac:chgData name="Miko Niinemäe | Arco Vara" userId="939f039b-ce3a-479b-a5ad-85e80707bd41" providerId="ADAL" clId="{362928EA-90DE-4F37-8551-D4BEA7AC3926}" dt="2023-04-26T14:34:46.080" v="3874" actId="1076"/>
          <ac:cxnSpMkLst>
            <pc:docMk/>
            <pc:sldMk cId="1794836748" sldId="267"/>
            <ac:cxnSpMk id="53" creationId="{CA7CD99F-9F7C-4746-D021-019FFAA36DCA}"/>
          </ac:cxnSpMkLst>
        </pc:cxnChg>
        <pc:cxnChg chg="add mod">
          <ac:chgData name="Miko Niinemäe | Arco Vara" userId="939f039b-ce3a-479b-a5ad-85e80707bd41" providerId="ADAL" clId="{362928EA-90DE-4F37-8551-D4BEA7AC3926}" dt="2023-04-26T14:34:46.080" v="3874" actId="1076"/>
          <ac:cxnSpMkLst>
            <pc:docMk/>
            <pc:sldMk cId="1794836748" sldId="267"/>
            <ac:cxnSpMk id="58" creationId="{BBC1616F-2AA4-1A19-090A-1AA880A2131D}"/>
          </ac:cxnSpMkLst>
        </pc:cxnChg>
        <pc:cxnChg chg="add mod">
          <ac:chgData name="Miko Niinemäe | Arco Vara" userId="939f039b-ce3a-479b-a5ad-85e80707bd41" providerId="ADAL" clId="{362928EA-90DE-4F37-8551-D4BEA7AC3926}" dt="2023-04-26T14:34:46.080" v="3874" actId="1076"/>
          <ac:cxnSpMkLst>
            <pc:docMk/>
            <pc:sldMk cId="1794836748" sldId="267"/>
            <ac:cxnSpMk id="59" creationId="{7289ED2A-273A-7F96-1621-6F6104764D07}"/>
          </ac:cxnSpMkLst>
        </pc:cxnChg>
        <pc:cxnChg chg="add mod">
          <ac:chgData name="Miko Niinemäe | Arco Vara" userId="939f039b-ce3a-479b-a5ad-85e80707bd41" providerId="ADAL" clId="{362928EA-90DE-4F37-8551-D4BEA7AC3926}" dt="2023-04-26T14:34:46.080" v="3874" actId="1076"/>
          <ac:cxnSpMkLst>
            <pc:docMk/>
            <pc:sldMk cId="1794836748" sldId="267"/>
            <ac:cxnSpMk id="61" creationId="{34AB8359-799E-758B-1D67-418568A16BB6}"/>
          </ac:cxnSpMkLst>
        </pc:cxnChg>
        <pc:cxnChg chg="add mod">
          <ac:chgData name="Miko Niinemäe | Arco Vara" userId="939f039b-ce3a-479b-a5ad-85e80707bd41" providerId="ADAL" clId="{362928EA-90DE-4F37-8551-D4BEA7AC3926}" dt="2023-04-26T14:34:46.080" v="3874" actId="1076"/>
          <ac:cxnSpMkLst>
            <pc:docMk/>
            <pc:sldMk cId="1794836748" sldId="267"/>
            <ac:cxnSpMk id="62" creationId="{40B63A49-6BFE-5EE8-10A2-7230631D87EF}"/>
          </ac:cxnSpMkLst>
        </pc:cxnChg>
        <pc:cxnChg chg="add mod">
          <ac:chgData name="Miko Niinemäe | Arco Vara" userId="939f039b-ce3a-479b-a5ad-85e80707bd41" providerId="ADAL" clId="{362928EA-90DE-4F37-8551-D4BEA7AC3926}" dt="2023-04-26T14:34:46.080" v="3874" actId="1076"/>
          <ac:cxnSpMkLst>
            <pc:docMk/>
            <pc:sldMk cId="1794836748" sldId="267"/>
            <ac:cxnSpMk id="63" creationId="{F0825C99-0DF8-23B1-8683-302CA672B2A0}"/>
          </ac:cxnSpMkLst>
        </pc:cxnChg>
        <pc:cxnChg chg="add mod">
          <ac:chgData name="Miko Niinemäe | Arco Vara" userId="939f039b-ce3a-479b-a5ad-85e80707bd41" providerId="ADAL" clId="{362928EA-90DE-4F37-8551-D4BEA7AC3926}" dt="2023-04-26T14:34:46.080" v="3874" actId="1076"/>
          <ac:cxnSpMkLst>
            <pc:docMk/>
            <pc:sldMk cId="1794836748" sldId="267"/>
            <ac:cxnSpMk id="68" creationId="{E00A91E7-5B97-C314-70BD-52FD34F4A711}"/>
          </ac:cxnSpMkLst>
        </pc:cxnChg>
        <pc:cxnChg chg="add mod">
          <ac:chgData name="Miko Niinemäe | Arco Vara" userId="939f039b-ce3a-479b-a5ad-85e80707bd41" providerId="ADAL" clId="{362928EA-90DE-4F37-8551-D4BEA7AC3926}" dt="2023-04-26T14:34:46.080" v="3874" actId="1076"/>
          <ac:cxnSpMkLst>
            <pc:docMk/>
            <pc:sldMk cId="1794836748" sldId="267"/>
            <ac:cxnSpMk id="70" creationId="{B55DDA5F-812E-A659-9172-FBA32B38D202}"/>
          </ac:cxnSpMkLst>
        </pc:cxnChg>
        <pc:cxnChg chg="add mod">
          <ac:chgData name="Miko Niinemäe | Arco Vara" userId="939f039b-ce3a-479b-a5ad-85e80707bd41" providerId="ADAL" clId="{362928EA-90DE-4F37-8551-D4BEA7AC3926}" dt="2023-04-26T14:34:46.080" v="3874" actId="1076"/>
          <ac:cxnSpMkLst>
            <pc:docMk/>
            <pc:sldMk cId="1794836748" sldId="267"/>
            <ac:cxnSpMk id="72" creationId="{B3D5C746-4C41-C7D0-5D86-F74170645335}"/>
          </ac:cxnSpMkLst>
        </pc:cxnChg>
        <pc:cxnChg chg="add mod">
          <ac:chgData name="Miko Niinemäe | Arco Vara" userId="939f039b-ce3a-479b-a5ad-85e80707bd41" providerId="ADAL" clId="{362928EA-90DE-4F37-8551-D4BEA7AC3926}" dt="2023-04-26T14:34:46.080" v="3874" actId="1076"/>
          <ac:cxnSpMkLst>
            <pc:docMk/>
            <pc:sldMk cId="1794836748" sldId="267"/>
            <ac:cxnSpMk id="83" creationId="{E2BB9B34-3D80-A5DD-D0D6-6DC8301E124B}"/>
          </ac:cxnSpMkLst>
        </pc:cxnChg>
        <pc:cxnChg chg="add mod">
          <ac:chgData name="Miko Niinemäe | Arco Vara" userId="939f039b-ce3a-479b-a5ad-85e80707bd41" providerId="ADAL" clId="{362928EA-90DE-4F37-8551-D4BEA7AC3926}" dt="2023-04-26T14:34:46.080" v="3874" actId="1076"/>
          <ac:cxnSpMkLst>
            <pc:docMk/>
            <pc:sldMk cId="1794836748" sldId="267"/>
            <ac:cxnSpMk id="84" creationId="{DE1AA05E-0733-A404-3A3E-B74E9E439FD9}"/>
          </ac:cxnSpMkLst>
        </pc:cxnChg>
        <pc:cxnChg chg="add mod">
          <ac:chgData name="Miko Niinemäe | Arco Vara" userId="939f039b-ce3a-479b-a5ad-85e80707bd41" providerId="ADAL" clId="{362928EA-90DE-4F37-8551-D4BEA7AC3926}" dt="2023-04-26T14:34:46.080" v="3874" actId="1076"/>
          <ac:cxnSpMkLst>
            <pc:docMk/>
            <pc:sldMk cId="1794836748" sldId="267"/>
            <ac:cxnSpMk id="85" creationId="{C33EEB2B-05FF-FB4D-88EB-9B72693CA90C}"/>
          </ac:cxnSpMkLst>
        </pc:cxnChg>
        <pc:cxnChg chg="add mod">
          <ac:chgData name="Miko Niinemäe | Arco Vara" userId="939f039b-ce3a-479b-a5ad-85e80707bd41" providerId="ADAL" clId="{362928EA-90DE-4F37-8551-D4BEA7AC3926}" dt="2023-04-26T14:34:46.080" v="3874" actId="1076"/>
          <ac:cxnSpMkLst>
            <pc:docMk/>
            <pc:sldMk cId="1794836748" sldId="267"/>
            <ac:cxnSpMk id="86" creationId="{992A5B4E-5319-F998-F8E6-64B961947854}"/>
          </ac:cxnSpMkLst>
        </pc:cxnChg>
        <pc:cxnChg chg="del">
          <ac:chgData name="Miko Niinemäe | Arco Vara" userId="939f039b-ce3a-479b-a5ad-85e80707bd41" providerId="ADAL" clId="{362928EA-90DE-4F37-8551-D4BEA7AC3926}" dt="2023-04-26T13:37:58.447" v="3574" actId="478"/>
          <ac:cxnSpMkLst>
            <pc:docMk/>
            <pc:sldMk cId="1794836748" sldId="267"/>
            <ac:cxnSpMk id="96" creationId="{3B8EED09-9869-4D72-852B-5FDA8BBB45EF}"/>
          </ac:cxnSpMkLst>
        </pc:cxnChg>
        <pc:cxnChg chg="add mod">
          <ac:chgData name="Miko Niinemäe | Arco Vara" userId="939f039b-ce3a-479b-a5ad-85e80707bd41" providerId="ADAL" clId="{362928EA-90DE-4F37-8551-D4BEA7AC3926}" dt="2023-04-26T14:34:46.080" v="3874" actId="1076"/>
          <ac:cxnSpMkLst>
            <pc:docMk/>
            <pc:sldMk cId="1794836748" sldId="267"/>
            <ac:cxnSpMk id="100" creationId="{39E23A6F-23BE-B96F-0466-51287DD9457F}"/>
          </ac:cxnSpMkLst>
        </pc:cxnChg>
        <pc:cxnChg chg="add mod">
          <ac:chgData name="Miko Niinemäe | Arco Vara" userId="939f039b-ce3a-479b-a5ad-85e80707bd41" providerId="ADAL" clId="{362928EA-90DE-4F37-8551-D4BEA7AC3926}" dt="2023-04-26T14:34:46.080" v="3874" actId="1076"/>
          <ac:cxnSpMkLst>
            <pc:docMk/>
            <pc:sldMk cId="1794836748" sldId="267"/>
            <ac:cxnSpMk id="101" creationId="{2666B683-0E58-B8FB-3FAB-38CFA0C5617D}"/>
          </ac:cxnSpMkLst>
        </pc:cxnChg>
        <pc:cxnChg chg="add mod">
          <ac:chgData name="Miko Niinemäe | Arco Vara" userId="939f039b-ce3a-479b-a5ad-85e80707bd41" providerId="ADAL" clId="{362928EA-90DE-4F37-8551-D4BEA7AC3926}" dt="2023-04-26T14:34:46.080" v="3874" actId="1076"/>
          <ac:cxnSpMkLst>
            <pc:docMk/>
            <pc:sldMk cId="1794836748" sldId="267"/>
            <ac:cxnSpMk id="102" creationId="{71DDDAD9-B328-AAAD-E990-EF164519E9B3}"/>
          </ac:cxnSpMkLst>
        </pc:cxnChg>
        <pc:cxnChg chg="add mod">
          <ac:chgData name="Miko Niinemäe | Arco Vara" userId="939f039b-ce3a-479b-a5ad-85e80707bd41" providerId="ADAL" clId="{362928EA-90DE-4F37-8551-D4BEA7AC3926}" dt="2023-04-26T14:34:46.080" v="3874" actId="1076"/>
          <ac:cxnSpMkLst>
            <pc:docMk/>
            <pc:sldMk cId="1794836748" sldId="267"/>
            <ac:cxnSpMk id="103" creationId="{3F210867-5299-5CAD-A938-28CBDF0882E3}"/>
          </ac:cxnSpMkLst>
        </pc:cxnChg>
        <pc:cxnChg chg="add mod">
          <ac:chgData name="Miko Niinemäe | Arco Vara" userId="939f039b-ce3a-479b-a5ad-85e80707bd41" providerId="ADAL" clId="{362928EA-90DE-4F37-8551-D4BEA7AC3926}" dt="2023-04-26T14:34:46.080" v="3874" actId="1076"/>
          <ac:cxnSpMkLst>
            <pc:docMk/>
            <pc:sldMk cId="1794836748" sldId="267"/>
            <ac:cxnSpMk id="104" creationId="{4BF85CDB-882D-2D6A-395E-33AA079A773E}"/>
          </ac:cxnSpMkLst>
        </pc:cxnChg>
        <pc:cxnChg chg="add mod">
          <ac:chgData name="Miko Niinemäe | Arco Vara" userId="939f039b-ce3a-479b-a5ad-85e80707bd41" providerId="ADAL" clId="{362928EA-90DE-4F37-8551-D4BEA7AC3926}" dt="2023-04-26T14:34:46.080" v="3874" actId="1076"/>
          <ac:cxnSpMkLst>
            <pc:docMk/>
            <pc:sldMk cId="1794836748" sldId="267"/>
            <ac:cxnSpMk id="105" creationId="{B49212A8-EF8C-A309-0D06-F19673253B5B}"/>
          </ac:cxnSpMkLst>
        </pc:cxnChg>
        <pc:cxnChg chg="add mod">
          <ac:chgData name="Miko Niinemäe | Arco Vara" userId="939f039b-ce3a-479b-a5ad-85e80707bd41" providerId="ADAL" clId="{362928EA-90DE-4F37-8551-D4BEA7AC3926}" dt="2023-04-26T14:34:46.080" v="3874" actId="1076"/>
          <ac:cxnSpMkLst>
            <pc:docMk/>
            <pc:sldMk cId="1794836748" sldId="267"/>
            <ac:cxnSpMk id="106" creationId="{E785FB17-757C-651E-DA5C-28A11D443286}"/>
          </ac:cxnSpMkLst>
        </pc:cxnChg>
        <pc:cxnChg chg="add mod">
          <ac:chgData name="Miko Niinemäe | Arco Vara" userId="939f039b-ce3a-479b-a5ad-85e80707bd41" providerId="ADAL" clId="{362928EA-90DE-4F37-8551-D4BEA7AC3926}" dt="2023-04-26T14:34:46.080" v="3874" actId="1076"/>
          <ac:cxnSpMkLst>
            <pc:docMk/>
            <pc:sldMk cId="1794836748" sldId="267"/>
            <ac:cxnSpMk id="107" creationId="{6A809E0A-8341-B3AA-20E0-6C04CC36021C}"/>
          </ac:cxnSpMkLst>
        </pc:cxnChg>
        <pc:cxnChg chg="add mod">
          <ac:chgData name="Miko Niinemäe | Arco Vara" userId="939f039b-ce3a-479b-a5ad-85e80707bd41" providerId="ADAL" clId="{362928EA-90DE-4F37-8551-D4BEA7AC3926}" dt="2023-04-26T14:34:46.080" v="3874" actId="1076"/>
          <ac:cxnSpMkLst>
            <pc:docMk/>
            <pc:sldMk cId="1794836748" sldId="267"/>
            <ac:cxnSpMk id="110" creationId="{10047261-D18D-54AD-22F4-472C4DA3C832}"/>
          </ac:cxnSpMkLst>
        </pc:cxnChg>
        <pc:cxnChg chg="add mod">
          <ac:chgData name="Miko Niinemäe | Arco Vara" userId="939f039b-ce3a-479b-a5ad-85e80707bd41" providerId="ADAL" clId="{362928EA-90DE-4F37-8551-D4BEA7AC3926}" dt="2023-04-26T14:34:46.080" v="3874" actId="1076"/>
          <ac:cxnSpMkLst>
            <pc:docMk/>
            <pc:sldMk cId="1794836748" sldId="267"/>
            <ac:cxnSpMk id="111" creationId="{87B1CAB5-E18F-565C-C0D7-D5B26DC282B0}"/>
          </ac:cxnSpMkLst>
        </pc:cxnChg>
        <pc:cxnChg chg="add mod">
          <ac:chgData name="Miko Niinemäe | Arco Vara" userId="939f039b-ce3a-479b-a5ad-85e80707bd41" providerId="ADAL" clId="{362928EA-90DE-4F37-8551-D4BEA7AC3926}" dt="2023-04-26T14:34:46.080" v="3874" actId="1076"/>
          <ac:cxnSpMkLst>
            <pc:docMk/>
            <pc:sldMk cId="1794836748" sldId="267"/>
            <ac:cxnSpMk id="112" creationId="{79E7C7E4-4A2A-3015-F9BD-43A390AB446D}"/>
          </ac:cxnSpMkLst>
        </pc:cxnChg>
        <pc:cxnChg chg="add mod">
          <ac:chgData name="Miko Niinemäe | Arco Vara" userId="939f039b-ce3a-479b-a5ad-85e80707bd41" providerId="ADAL" clId="{362928EA-90DE-4F37-8551-D4BEA7AC3926}" dt="2023-04-26T14:34:46.080" v="3874" actId="1076"/>
          <ac:cxnSpMkLst>
            <pc:docMk/>
            <pc:sldMk cId="1794836748" sldId="267"/>
            <ac:cxnSpMk id="113" creationId="{B8DB96FD-A797-6CB0-63B5-C7FDD57B5467}"/>
          </ac:cxnSpMkLst>
        </pc:cxnChg>
        <pc:cxnChg chg="add mod">
          <ac:chgData name="Miko Niinemäe | Arco Vara" userId="939f039b-ce3a-479b-a5ad-85e80707bd41" providerId="ADAL" clId="{362928EA-90DE-4F37-8551-D4BEA7AC3926}" dt="2023-04-26T14:34:46.080" v="3874" actId="1076"/>
          <ac:cxnSpMkLst>
            <pc:docMk/>
            <pc:sldMk cId="1794836748" sldId="267"/>
            <ac:cxnSpMk id="114" creationId="{295B40E6-FE13-60EE-BEC9-BACC0A5FD9B1}"/>
          </ac:cxnSpMkLst>
        </pc:cxnChg>
        <pc:cxnChg chg="add mod">
          <ac:chgData name="Miko Niinemäe | Arco Vara" userId="939f039b-ce3a-479b-a5ad-85e80707bd41" providerId="ADAL" clId="{362928EA-90DE-4F37-8551-D4BEA7AC3926}" dt="2023-04-26T14:34:46.080" v="3874" actId="1076"/>
          <ac:cxnSpMkLst>
            <pc:docMk/>
            <pc:sldMk cId="1794836748" sldId="267"/>
            <ac:cxnSpMk id="115" creationId="{DCAE7F16-50C7-CF60-B6F5-1150D01E97DE}"/>
          </ac:cxnSpMkLst>
        </pc:cxnChg>
        <pc:cxnChg chg="add mod">
          <ac:chgData name="Miko Niinemäe | Arco Vara" userId="939f039b-ce3a-479b-a5ad-85e80707bd41" providerId="ADAL" clId="{362928EA-90DE-4F37-8551-D4BEA7AC3926}" dt="2023-04-26T14:34:46.080" v="3874" actId="1076"/>
          <ac:cxnSpMkLst>
            <pc:docMk/>
            <pc:sldMk cId="1794836748" sldId="267"/>
            <ac:cxnSpMk id="116" creationId="{93D4C2FE-3DA5-D934-27D1-C31154E247E4}"/>
          </ac:cxnSpMkLst>
        </pc:cxnChg>
        <pc:cxnChg chg="add mod">
          <ac:chgData name="Miko Niinemäe | Arco Vara" userId="939f039b-ce3a-479b-a5ad-85e80707bd41" providerId="ADAL" clId="{362928EA-90DE-4F37-8551-D4BEA7AC3926}" dt="2023-04-26T14:34:46.080" v="3874" actId="1076"/>
          <ac:cxnSpMkLst>
            <pc:docMk/>
            <pc:sldMk cId="1794836748" sldId="267"/>
            <ac:cxnSpMk id="117" creationId="{7C340E6C-1B7D-86D0-13A7-E92FA76116F0}"/>
          </ac:cxnSpMkLst>
        </pc:cxnChg>
        <pc:cxnChg chg="add mod">
          <ac:chgData name="Miko Niinemäe | Arco Vara" userId="939f039b-ce3a-479b-a5ad-85e80707bd41" providerId="ADAL" clId="{362928EA-90DE-4F37-8551-D4BEA7AC3926}" dt="2023-04-26T14:34:46.080" v="3874" actId="1076"/>
          <ac:cxnSpMkLst>
            <pc:docMk/>
            <pc:sldMk cId="1794836748" sldId="267"/>
            <ac:cxnSpMk id="118" creationId="{504C58B6-92CF-CDBD-AC76-30CDFAF903A7}"/>
          </ac:cxnSpMkLst>
        </pc:cxnChg>
        <pc:cxnChg chg="add mod">
          <ac:chgData name="Miko Niinemäe | Arco Vara" userId="939f039b-ce3a-479b-a5ad-85e80707bd41" providerId="ADAL" clId="{362928EA-90DE-4F37-8551-D4BEA7AC3926}" dt="2023-04-26T14:34:46.080" v="3874" actId="1076"/>
          <ac:cxnSpMkLst>
            <pc:docMk/>
            <pc:sldMk cId="1794836748" sldId="267"/>
            <ac:cxnSpMk id="119" creationId="{8ABDD84A-EC16-07BD-A7C8-309C568811D3}"/>
          </ac:cxnSpMkLst>
        </pc:cxnChg>
        <pc:cxnChg chg="add mod">
          <ac:chgData name="Miko Niinemäe | Arco Vara" userId="939f039b-ce3a-479b-a5ad-85e80707bd41" providerId="ADAL" clId="{362928EA-90DE-4F37-8551-D4BEA7AC3926}" dt="2023-04-26T14:34:46.080" v="3874" actId="1076"/>
          <ac:cxnSpMkLst>
            <pc:docMk/>
            <pc:sldMk cId="1794836748" sldId="267"/>
            <ac:cxnSpMk id="124" creationId="{E3CD0D41-6E20-B249-F8BE-8BD3F3B27925}"/>
          </ac:cxnSpMkLst>
        </pc:cxnChg>
        <pc:cxnChg chg="add mod">
          <ac:chgData name="Miko Niinemäe | Arco Vara" userId="939f039b-ce3a-479b-a5ad-85e80707bd41" providerId="ADAL" clId="{362928EA-90DE-4F37-8551-D4BEA7AC3926}" dt="2023-04-26T14:34:46.080" v="3874" actId="1076"/>
          <ac:cxnSpMkLst>
            <pc:docMk/>
            <pc:sldMk cId="1794836748" sldId="267"/>
            <ac:cxnSpMk id="125" creationId="{C7C26F01-9197-EE6A-14FE-CC72E75952E8}"/>
          </ac:cxnSpMkLst>
        </pc:cxnChg>
        <pc:cxnChg chg="add mod">
          <ac:chgData name="Miko Niinemäe | Arco Vara" userId="939f039b-ce3a-479b-a5ad-85e80707bd41" providerId="ADAL" clId="{362928EA-90DE-4F37-8551-D4BEA7AC3926}" dt="2023-04-26T14:34:46.080" v="3874" actId="1076"/>
          <ac:cxnSpMkLst>
            <pc:docMk/>
            <pc:sldMk cId="1794836748" sldId="267"/>
            <ac:cxnSpMk id="126" creationId="{E2C1E5A0-5E9E-A319-6082-4BC44DFE8BD8}"/>
          </ac:cxnSpMkLst>
        </pc:cxnChg>
      </pc:sldChg>
      <pc:sldChg chg="add del">
        <pc:chgData name="Miko Niinemäe | Arco Vara" userId="939f039b-ce3a-479b-a5ad-85e80707bd41" providerId="ADAL" clId="{362928EA-90DE-4F37-8551-D4BEA7AC3926}" dt="2023-04-26T13:38:33.317" v="3602"/>
        <pc:sldMkLst>
          <pc:docMk/>
          <pc:sldMk cId="638608899" sldId="268"/>
        </pc:sldMkLst>
      </pc:sldChg>
      <pc:sldChg chg="addSp delSp modSp add mod modNotesTx">
        <pc:chgData name="Miko Niinemäe | Arco Vara" userId="939f039b-ce3a-479b-a5ad-85e80707bd41" providerId="ADAL" clId="{362928EA-90DE-4F37-8551-D4BEA7AC3926}" dt="2023-04-27T06:39:45.655" v="4209" actId="20577"/>
        <pc:sldMkLst>
          <pc:docMk/>
          <pc:sldMk cId="1766875215" sldId="268"/>
        </pc:sldMkLst>
        <pc:spChg chg="del">
          <ac:chgData name="Miko Niinemäe | Arco Vara" userId="939f039b-ce3a-479b-a5ad-85e80707bd41" providerId="ADAL" clId="{362928EA-90DE-4F37-8551-D4BEA7AC3926}" dt="2023-04-26T13:56:39.376" v="3660" actId="478"/>
          <ac:spMkLst>
            <pc:docMk/>
            <pc:sldMk cId="1766875215" sldId="268"/>
            <ac:spMk id="2" creationId="{F3B7416F-680A-4AE1-0D34-2CB6FD16A579}"/>
          </ac:spMkLst>
        </pc:spChg>
        <pc:spChg chg="mod">
          <ac:chgData name="Miko Niinemäe | Arco Vara" userId="939f039b-ce3a-479b-a5ad-85e80707bd41" providerId="ADAL" clId="{362928EA-90DE-4F37-8551-D4BEA7AC3926}" dt="2023-04-26T13:56:44.006" v="3679" actId="20577"/>
          <ac:spMkLst>
            <pc:docMk/>
            <pc:sldMk cId="1766875215" sldId="268"/>
            <ac:spMk id="3" creationId="{D3EED0AF-6570-6C31-AEA2-DD34973B719D}"/>
          </ac:spMkLst>
        </pc:spChg>
        <pc:spChg chg="del">
          <ac:chgData name="Miko Niinemäe | Arco Vara" userId="939f039b-ce3a-479b-a5ad-85e80707bd41" providerId="ADAL" clId="{362928EA-90DE-4F37-8551-D4BEA7AC3926}" dt="2023-04-26T13:56:39.376" v="3660" actId="478"/>
          <ac:spMkLst>
            <pc:docMk/>
            <pc:sldMk cId="1766875215" sldId="268"/>
            <ac:spMk id="4" creationId="{79E0DEFC-6139-EA79-7B9E-E58E2FB8CE3E}"/>
          </ac:spMkLst>
        </pc:spChg>
        <pc:spChg chg="del">
          <ac:chgData name="Miko Niinemäe | Arco Vara" userId="939f039b-ce3a-479b-a5ad-85e80707bd41" providerId="ADAL" clId="{362928EA-90DE-4F37-8551-D4BEA7AC3926}" dt="2023-04-26T13:56:39.376" v="3660" actId="478"/>
          <ac:spMkLst>
            <pc:docMk/>
            <pc:sldMk cId="1766875215" sldId="268"/>
            <ac:spMk id="6" creationId="{03703A56-0B13-B94D-9035-5FE738633F66}"/>
          </ac:spMkLst>
        </pc:spChg>
        <pc:spChg chg="del">
          <ac:chgData name="Miko Niinemäe | Arco Vara" userId="939f039b-ce3a-479b-a5ad-85e80707bd41" providerId="ADAL" clId="{362928EA-90DE-4F37-8551-D4BEA7AC3926}" dt="2023-04-26T13:56:39.376" v="3660" actId="478"/>
          <ac:spMkLst>
            <pc:docMk/>
            <pc:sldMk cId="1766875215" sldId="268"/>
            <ac:spMk id="9" creationId="{438E09C1-E548-50B4-2628-9A06CCB0F06E}"/>
          </ac:spMkLst>
        </pc:spChg>
        <pc:spChg chg="mod">
          <ac:chgData name="Miko Niinemäe | Arco Vara" userId="939f039b-ce3a-479b-a5ad-85e80707bd41" providerId="ADAL" clId="{362928EA-90DE-4F37-8551-D4BEA7AC3926}" dt="2023-04-26T14:03:29.200" v="3701"/>
          <ac:spMkLst>
            <pc:docMk/>
            <pc:sldMk cId="1766875215" sldId="268"/>
            <ac:spMk id="10" creationId="{3C3A9B13-8A32-1A82-69D8-01F0C77B4AEA}"/>
          </ac:spMkLst>
        </pc:spChg>
        <pc:spChg chg="add del mod">
          <ac:chgData name="Miko Niinemäe | Arco Vara" userId="939f039b-ce3a-479b-a5ad-85e80707bd41" providerId="ADAL" clId="{362928EA-90DE-4F37-8551-D4BEA7AC3926}" dt="2023-04-26T14:04:29.438" v="3725"/>
          <ac:spMkLst>
            <pc:docMk/>
            <pc:sldMk cId="1766875215" sldId="268"/>
            <ac:spMk id="11" creationId="{A78ACF46-0718-2264-67EC-2A0B46640D1D}"/>
          </ac:spMkLst>
        </pc:spChg>
        <pc:spChg chg="del">
          <ac:chgData name="Miko Niinemäe | Arco Vara" userId="939f039b-ce3a-479b-a5ad-85e80707bd41" providerId="ADAL" clId="{362928EA-90DE-4F37-8551-D4BEA7AC3926}" dt="2023-04-26T13:56:39.376" v="3660" actId="478"/>
          <ac:spMkLst>
            <pc:docMk/>
            <pc:sldMk cId="1766875215" sldId="268"/>
            <ac:spMk id="12" creationId="{9CB5A8D9-1420-49F4-7602-E5BF402DEDBA}"/>
          </ac:spMkLst>
        </pc:spChg>
        <pc:spChg chg="del">
          <ac:chgData name="Miko Niinemäe | Arco Vara" userId="939f039b-ce3a-479b-a5ad-85e80707bd41" providerId="ADAL" clId="{362928EA-90DE-4F37-8551-D4BEA7AC3926}" dt="2023-04-26T13:56:39.376" v="3660" actId="478"/>
          <ac:spMkLst>
            <pc:docMk/>
            <pc:sldMk cId="1766875215" sldId="268"/>
            <ac:spMk id="13" creationId="{D05DE8BD-E7BF-2950-EFE7-2FBD2137D53E}"/>
          </ac:spMkLst>
        </pc:spChg>
        <pc:spChg chg="del">
          <ac:chgData name="Miko Niinemäe | Arco Vara" userId="939f039b-ce3a-479b-a5ad-85e80707bd41" providerId="ADAL" clId="{362928EA-90DE-4F37-8551-D4BEA7AC3926}" dt="2023-04-26T13:56:39.376" v="3660" actId="478"/>
          <ac:spMkLst>
            <pc:docMk/>
            <pc:sldMk cId="1766875215" sldId="268"/>
            <ac:spMk id="14" creationId="{7EF03B2F-4683-8403-ED88-026B880A56D3}"/>
          </ac:spMkLst>
        </pc:spChg>
        <pc:spChg chg="del">
          <ac:chgData name="Miko Niinemäe | Arco Vara" userId="939f039b-ce3a-479b-a5ad-85e80707bd41" providerId="ADAL" clId="{362928EA-90DE-4F37-8551-D4BEA7AC3926}" dt="2023-04-26T13:56:39.376" v="3660" actId="478"/>
          <ac:spMkLst>
            <pc:docMk/>
            <pc:sldMk cId="1766875215" sldId="268"/>
            <ac:spMk id="15" creationId="{703CE29E-ADCE-66B5-48BB-4B6FD307F595}"/>
          </ac:spMkLst>
        </pc:spChg>
        <pc:spChg chg="del">
          <ac:chgData name="Miko Niinemäe | Arco Vara" userId="939f039b-ce3a-479b-a5ad-85e80707bd41" providerId="ADAL" clId="{362928EA-90DE-4F37-8551-D4BEA7AC3926}" dt="2023-04-26T13:56:39.376" v="3660" actId="478"/>
          <ac:spMkLst>
            <pc:docMk/>
            <pc:sldMk cId="1766875215" sldId="268"/>
            <ac:spMk id="16" creationId="{999DF6FB-84DE-CCD0-002A-199DBDE79BC5}"/>
          </ac:spMkLst>
        </pc:spChg>
        <pc:spChg chg="del">
          <ac:chgData name="Miko Niinemäe | Arco Vara" userId="939f039b-ce3a-479b-a5ad-85e80707bd41" providerId="ADAL" clId="{362928EA-90DE-4F37-8551-D4BEA7AC3926}" dt="2023-04-26T13:56:39.376" v="3660" actId="478"/>
          <ac:spMkLst>
            <pc:docMk/>
            <pc:sldMk cId="1766875215" sldId="268"/>
            <ac:spMk id="17" creationId="{1B2779D9-A820-8A98-1E5D-E707DDA02247}"/>
          </ac:spMkLst>
        </pc:spChg>
        <pc:spChg chg="del">
          <ac:chgData name="Miko Niinemäe | Arco Vara" userId="939f039b-ce3a-479b-a5ad-85e80707bd41" providerId="ADAL" clId="{362928EA-90DE-4F37-8551-D4BEA7AC3926}" dt="2023-04-26T13:56:39.376" v="3660" actId="478"/>
          <ac:spMkLst>
            <pc:docMk/>
            <pc:sldMk cId="1766875215" sldId="268"/>
            <ac:spMk id="18" creationId="{14E78DB4-7B36-0734-6836-6726544A793E}"/>
          </ac:spMkLst>
        </pc:spChg>
        <pc:spChg chg="add del mod">
          <ac:chgData name="Miko Niinemäe | Arco Vara" userId="939f039b-ce3a-479b-a5ad-85e80707bd41" providerId="ADAL" clId="{362928EA-90DE-4F37-8551-D4BEA7AC3926}" dt="2023-04-26T14:04:29.438" v="3725"/>
          <ac:spMkLst>
            <pc:docMk/>
            <pc:sldMk cId="1766875215" sldId="268"/>
            <ac:spMk id="19" creationId="{56FE7A50-9D59-30CA-25DA-51954E302F10}"/>
          </ac:spMkLst>
        </pc:spChg>
        <pc:spChg chg="del">
          <ac:chgData name="Miko Niinemäe | Arco Vara" userId="939f039b-ce3a-479b-a5ad-85e80707bd41" providerId="ADAL" clId="{362928EA-90DE-4F37-8551-D4BEA7AC3926}" dt="2023-04-26T13:56:39.376" v="3660" actId="478"/>
          <ac:spMkLst>
            <pc:docMk/>
            <pc:sldMk cId="1766875215" sldId="268"/>
            <ac:spMk id="21" creationId="{39162996-90C7-9255-7C20-2D362582CCAD}"/>
          </ac:spMkLst>
        </pc:spChg>
        <pc:spChg chg="add del mod">
          <ac:chgData name="Miko Niinemäe | Arco Vara" userId="939f039b-ce3a-479b-a5ad-85e80707bd41" providerId="ADAL" clId="{362928EA-90DE-4F37-8551-D4BEA7AC3926}" dt="2023-04-26T14:04:13.761" v="3719"/>
          <ac:spMkLst>
            <pc:docMk/>
            <pc:sldMk cId="1766875215" sldId="268"/>
            <ac:spMk id="22" creationId="{A96BE865-4D4C-7EAF-5B40-C382A1BC15E7}"/>
          </ac:spMkLst>
        </pc:spChg>
        <pc:spChg chg="mod">
          <ac:chgData name="Miko Niinemäe | Arco Vara" userId="939f039b-ce3a-479b-a5ad-85e80707bd41" providerId="ADAL" clId="{362928EA-90DE-4F37-8551-D4BEA7AC3926}" dt="2023-04-26T14:04:12.976" v="3717"/>
          <ac:spMkLst>
            <pc:docMk/>
            <pc:sldMk cId="1766875215" sldId="268"/>
            <ac:spMk id="23" creationId="{E27002A5-54FC-D87A-979D-61B9BC4745FE}"/>
          </ac:spMkLst>
        </pc:spChg>
        <pc:spChg chg="del">
          <ac:chgData name="Miko Niinemäe | Arco Vara" userId="939f039b-ce3a-479b-a5ad-85e80707bd41" providerId="ADAL" clId="{362928EA-90DE-4F37-8551-D4BEA7AC3926}" dt="2023-04-26T13:56:39.376" v="3660" actId="478"/>
          <ac:spMkLst>
            <pc:docMk/>
            <pc:sldMk cId="1766875215" sldId="268"/>
            <ac:spMk id="25" creationId="{6213ED4B-942E-A802-02FB-D31C728B6937}"/>
          </ac:spMkLst>
        </pc:spChg>
        <pc:spChg chg="del">
          <ac:chgData name="Miko Niinemäe | Arco Vara" userId="939f039b-ce3a-479b-a5ad-85e80707bd41" providerId="ADAL" clId="{362928EA-90DE-4F37-8551-D4BEA7AC3926}" dt="2023-04-26T13:56:39.376" v="3660" actId="478"/>
          <ac:spMkLst>
            <pc:docMk/>
            <pc:sldMk cId="1766875215" sldId="268"/>
            <ac:spMk id="26" creationId="{1C280DC6-EEA5-4BC5-1BA1-713932185BCB}"/>
          </ac:spMkLst>
        </pc:spChg>
        <pc:spChg chg="del">
          <ac:chgData name="Miko Niinemäe | Arco Vara" userId="939f039b-ce3a-479b-a5ad-85e80707bd41" providerId="ADAL" clId="{362928EA-90DE-4F37-8551-D4BEA7AC3926}" dt="2023-04-26T13:56:39.376" v="3660" actId="478"/>
          <ac:spMkLst>
            <pc:docMk/>
            <pc:sldMk cId="1766875215" sldId="268"/>
            <ac:spMk id="27" creationId="{13439CA3-D084-3696-AE43-17D248663C2C}"/>
          </ac:spMkLst>
        </pc:spChg>
        <pc:spChg chg="mod">
          <ac:chgData name="Miko Niinemäe | Arco Vara" userId="939f039b-ce3a-479b-a5ad-85e80707bd41" providerId="ADAL" clId="{362928EA-90DE-4F37-8551-D4BEA7AC3926}" dt="2023-04-26T14:04:29.438" v="3725"/>
          <ac:spMkLst>
            <pc:docMk/>
            <pc:sldMk cId="1766875215" sldId="268"/>
            <ac:spMk id="28" creationId="{95EF0474-5DCB-A788-8D96-F27943003552}"/>
          </ac:spMkLst>
        </pc:spChg>
        <pc:spChg chg="del">
          <ac:chgData name="Miko Niinemäe | Arco Vara" userId="939f039b-ce3a-479b-a5ad-85e80707bd41" providerId="ADAL" clId="{362928EA-90DE-4F37-8551-D4BEA7AC3926}" dt="2023-04-26T13:56:39.376" v="3660" actId="478"/>
          <ac:spMkLst>
            <pc:docMk/>
            <pc:sldMk cId="1766875215" sldId="268"/>
            <ac:spMk id="30" creationId="{21F383D5-E9E0-DD2D-7FCB-8F3C4A98D342}"/>
          </ac:spMkLst>
        </pc:spChg>
        <pc:spChg chg="del">
          <ac:chgData name="Miko Niinemäe | Arco Vara" userId="939f039b-ce3a-479b-a5ad-85e80707bd41" providerId="ADAL" clId="{362928EA-90DE-4F37-8551-D4BEA7AC3926}" dt="2023-04-26T13:56:39.376" v="3660" actId="478"/>
          <ac:spMkLst>
            <pc:docMk/>
            <pc:sldMk cId="1766875215" sldId="268"/>
            <ac:spMk id="31" creationId="{E4BD9D6F-D32F-7409-2B19-1FB9475A754F}"/>
          </ac:spMkLst>
        </pc:spChg>
        <pc:spChg chg="del">
          <ac:chgData name="Miko Niinemäe | Arco Vara" userId="939f039b-ce3a-479b-a5ad-85e80707bd41" providerId="ADAL" clId="{362928EA-90DE-4F37-8551-D4BEA7AC3926}" dt="2023-04-26T13:56:39.376" v="3660" actId="478"/>
          <ac:spMkLst>
            <pc:docMk/>
            <pc:sldMk cId="1766875215" sldId="268"/>
            <ac:spMk id="32" creationId="{00617DB5-7C28-B149-1A50-97582BF11452}"/>
          </ac:spMkLst>
        </pc:spChg>
        <pc:spChg chg="del">
          <ac:chgData name="Miko Niinemäe | Arco Vara" userId="939f039b-ce3a-479b-a5ad-85e80707bd41" providerId="ADAL" clId="{362928EA-90DE-4F37-8551-D4BEA7AC3926}" dt="2023-04-26T13:56:39.376" v="3660" actId="478"/>
          <ac:spMkLst>
            <pc:docMk/>
            <pc:sldMk cId="1766875215" sldId="268"/>
            <ac:spMk id="33" creationId="{10C7DC63-D0D7-CF8E-BF9F-DD62645084E5}"/>
          </ac:spMkLst>
        </pc:spChg>
        <pc:spChg chg="del">
          <ac:chgData name="Miko Niinemäe | Arco Vara" userId="939f039b-ce3a-479b-a5ad-85e80707bd41" providerId="ADAL" clId="{362928EA-90DE-4F37-8551-D4BEA7AC3926}" dt="2023-04-26T13:56:39.376" v="3660" actId="478"/>
          <ac:spMkLst>
            <pc:docMk/>
            <pc:sldMk cId="1766875215" sldId="268"/>
            <ac:spMk id="34" creationId="{6B0234D0-6F94-A0ED-11F0-32BB68E536DA}"/>
          </ac:spMkLst>
        </pc:spChg>
        <pc:spChg chg="del">
          <ac:chgData name="Miko Niinemäe | Arco Vara" userId="939f039b-ce3a-479b-a5ad-85e80707bd41" providerId="ADAL" clId="{362928EA-90DE-4F37-8551-D4BEA7AC3926}" dt="2023-04-26T13:56:39.376" v="3660" actId="478"/>
          <ac:spMkLst>
            <pc:docMk/>
            <pc:sldMk cId="1766875215" sldId="268"/>
            <ac:spMk id="35" creationId="{F9FD8C5F-59DA-C392-F051-A53B14257986}"/>
          </ac:spMkLst>
        </pc:spChg>
        <pc:spChg chg="del">
          <ac:chgData name="Miko Niinemäe | Arco Vara" userId="939f039b-ce3a-479b-a5ad-85e80707bd41" providerId="ADAL" clId="{362928EA-90DE-4F37-8551-D4BEA7AC3926}" dt="2023-04-26T13:56:39.376" v="3660" actId="478"/>
          <ac:spMkLst>
            <pc:docMk/>
            <pc:sldMk cId="1766875215" sldId="268"/>
            <ac:spMk id="36" creationId="{FCCA9742-08B7-6469-B369-C42925DEF100}"/>
          </ac:spMkLst>
        </pc:spChg>
        <pc:spChg chg="del">
          <ac:chgData name="Miko Niinemäe | Arco Vara" userId="939f039b-ce3a-479b-a5ad-85e80707bd41" providerId="ADAL" clId="{362928EA-90DE-4F37-8551-D4BEA7AC3926}" dt="2023-04-26T13:56:39.376" v="3660" actId="478"/>
          <ac:spMkLst>
            <pc:docMk/>
            <pc:sldMk cId="1766875215" sldId="268"/>
            <ac:spMk id="37" creationId="{121E031F-7F8C-8367-7951-815119469C79}"/>
          </ac:spMkLst>
        </pc:spChg>
        <pc:spChg chg="del">
          <ac:chgData name="Miko Niinemäe | Arco Vara" userId="939f039b-ce3a-479b-a5ad-85e80707bd41" providerId="ADAL" clId="{362928EA-90DE-4F37-8551-D4BEA7AC3926}" dt="2023-04-26T13:56:39.376" v="3660" actId="478"/>
          <ac:spMkLst>
            <pc:docMk/>
            <pc:sldMk cId="1766875215" sldId="268"/>
            <ac:spMk id="38" creationId="{CD87974B-BE5F-2D94-C5DE-9696CD1D47DB}"/>
          </ac:spMkLst>
        </pc:spChg>
        <pc:spChg chg="del">
          <ac:chgData name="Miko Niinemäe | Arco Vara" userId="939f039b-ce3a-479b-a5ad-85e80707bd41" providerId="ADAL" clId="{362928EA-90DE-4F37-8551-D4BEA7AC3926}" dt="2023-04-26T13:56:39.376" v="3660" actId="478"/>
          <ac:spMkLst>
            <pc:docMk/>
            <pc:sldMk cId="1766875215" sldId="268"/>
            <ac:spMk id="39" creationId="{5323E9B6-68FB-D9C2-3CB7-E79077CCE58E}"/>
          </ac:spMkLst>
        </pc:spChg>
        <pc:spChg chg="del">
          <ac:chgData name="Miko Niinemäe | Arco Vara" userId="939f039b-ce3a-479b-a5ad-85e80707bd41" providerId="ADAL" clId="{362928EA-90DE-4F37-8551-D4BEA7AC3926}" dt="2023-04-26T13:56:39.376" v="3660" actId="478"/>
          <ac:spMkLst>
            <pc:docMk/>
            <pc:sldMk cId="1766875215" sldId="268"/>
            <ac:spMk id="41" creationId="{516FD865-E1B6-9B89-2C02-C5F4512AE0F7}"/>
          </ac:spMkLst>
        </pc:spChg>
        <pc:spChg chg="del">
          <ac:chgData name="Miko Niinemäe | Arco Vara" userId="939f039b-ce3a-479b-a5ad-85e80707bd41" providerId="ADAL" clId="{362928EA-90DE-4F37-8551-D4BEA7AC3926}" dt="2023-04-26T13:56:39.376" v="3660" actId="478"/>
          <ac:spMkLst>
            <pc:docMk/>
            <pc:sldMk cId="1766875215" sldId="268"/>
            <ac:spMk id="44" creationId="{D27A8545-D7EE-8B08-155A-5360F668ADEE}"/>
          </ac:spMkLst>
        </pc:spChg>
        <pc:spChg chg="del">
          <ac:chgData name="Miko Niinemäe | Arco Vara" userId="939f039b-ce3a-479b-a5ad-85e80707bd41" providerId="ADAL" clId="{362928EA-90DE-4F37-8551-D4BEA7AC3926}" dt="2023-04-26T13:56:39.376" v="3660" actId="478"/>
          <ac:spMkLst>
            <pc:docMk/>
            <pc:sldMk cId="1766875215" sldId="268"/>
            <ac:spMk id="45" creationId="{67E333AA-5692-D779-A335-3ADAEF879C8E}"/>
          </ac:spMkLst>
        </pc:spChg>
        <pc:spChg chg="del">
          <ac:chgData name="Miko Niinemäe | Arco Vara" userId="939f039b-ce3a-479b-a5ad-85e80707bd41" providerId="ADAL" clId="{362928EA-90DE-4F37-8551-D4BEA7AC3926}" dt="2023-04-26T13:56:39.376" v="3660" actId="478"/>
          <ac:spMkLst>
            <pc:docMk/>
            <pc:sldMk cId="1766875215" sldId="268"/>
            <ac:spMk id="77" creationId="{10A7DFB2-E48D-D21E-BCE0-3AF67CDC39B9}"/>
          </ac:spMkLst>
        </pc:spChg>
        <pc:spChg chg="del">
          <ac:chgData name="Miko Niinemäe | Arco Vara" userId="939f039b-ce3a-479b-a5ad-85e80707bd41" providerId="ADAL" clId="{362928EA-90DE-4F37-8551-D4BEA7AC3926}" dt="2023-04-26T13:56:39.376" v="3660" actId="478"/>
          <ac:spMkLst>
            <pc:docMk/>
            <pc:sldMk cId="1766875215" sldId="268"/>
            <ac:spMk id="78" creationId="{2F385ED0-D43B-4C44-71CA-B5FB2009E055}"/>
          </ac:spMkLst>
        </pc:spChg>
        <pc:spChg chg="del">
          <ac:chgData name="Miko Niinemäe | Arco Vara" userId="939f039b-ce3a-479b-a5ad-85e80707bd41" providerId="ADAL" clId="{362928EA-90DE-4F37-8551-D4BEA7AC3926}" dt="2023-04-26T13:56:39.376" v="3660" actId="478"/>
          <ac:spMkLst>
            <pc:docMk/>
            <pc:sldMk cId="1766875215" sldId="268"/>
            <ac:spMk id="79" creationId="{EB28F53B-9CCA-ACC9-1EC2-B7EF6057F59E}"/>
          </ac:spMkLst>
        </pc:spChg>
        <pc:spChg chg="del">
          <ac:chgData name="Miko Niinemäe | Arco Vara" userId="939f039b-ce3a-479b-a5ad-85e80707bd41" providerId="ADAL" clId="{362928EA-90DE-4F37-8551-D4BEA7AC3926}" dt="2023-04-26T13:56:39.376" v="3660" actId="478"/>
          <ac:spMkLst>
            <pc:docMk/>
            <pc:sldMk cId="1766875215" sldId="268"/>
            <ac:spMk id="80" creationId="{DEB21FB6-AB0C-9D3F-7BA0-A200647DD199}"/>
          </ac:spMkLst>
        </pc:spChg>
        <pc:spChg chg="del">
          <ac:chgData name="Miko Niinemäe | Arco Vara" userId="939f039b-ce3a-479b-a5ad-85e80707bd41" providerId="ADAL" clId="{362928EA-90DE-4F37-8551-D4BEA7AC3926}" dt="2023-04-26T13:56:39.376" v="3660" actId="478"/>
          <ac:spMkLst>
            <pc:docMk/>
            <pc:sldMk cId="1766875215" sldId="268"/>
            <ac:spMk id="81" creationId="{894C0BFF-7024-E385-81EC-C6EF8A8E35DC}"/>
          </ac:spMkLst>
        </pc:spChg>
        <pc:spChg chg="del">
          <ac:chgData name="Miko Niinemäe | Arco Vara" userId="939f039b-ce3a-479b-a5ad-85e80707bd41" providerId="ADAL" clId="{362928EA-90DE-4F37-8551-D4BEA7AC3926}" dt="2023-04-26T13:56:39.376" v="3660" actId="478"/>
          <ac:spMkLst>
            <pc:docMk/>
            <pc:sldMk cId="1766875215" sldId="268"/>
            <ac:spMk id="83" creationId="{D95E88AD-2E76-E6D8-4957-4226267AB789}"/>
          </ac:spMkLst>
        </pc:spChg>
        <pc:spChg chg="del">
          <ac:chgData name="Miko Niinemäe | Arco Vara" userId="939f039b-ce3a-479b-a5ad-85e80707bd41" providerId="ADAL" clId="{362928EA-90DE-4F37-8551-D4BEA7AC3926}" dt="2023-04-26T13:56:39.376" v="3660" actId="478"/>
          <ac:spMkLst>
            <pc:docMk/>
            <pc:sldMk cId="1766875215" sldId="268"/>
            <ac:spMk id="84" creationId="{E1A88C4A-E3A2-27E8-7486-1DF08875FBAF}"/>
          </ac:spMkLst>
        </pc:spChg>
        <pc:spChg chg="del">
          <ac:chgData name="Miko Niinemäe | Arco Vara" userId="939f039b-ce3a-479b-a5ad-85e80707bd41" providerId="ADAL" clId="{362928EA-90DE-4F37-8551-D4BEA7AC3926}" dt="2023-04-26T13:56:39.376" v="3660" actId="478"/>
          <ac:spMkLst>
            <pc:docMk/>
            <pc:sldMk cId="1766875215" sldId="268"/>
            <ac:spMk id="85" creationId="{F1403C30-E138-771C-CE0C-7F4852822D8B}"/>
          </ac:spMkLst>
        </pc:spChg>
        <pc:spChg chg="del">
          <ac:chgData name="Miko Niinemäe | Arco Vara" userId="939f039b-ce3a-479b-a5ad-85e80707bd41" providerId="ADAL" clId="{362928EA-90DE-4F37-8551-D4BEA7AC3926}" dt="2023-04-26T13:56:39.376" v="3660" actId="478"/>
          <ac:spMkLst>
            <pc:docMk/>
            <pc:sldMk cId="1766875215" sldId="268"/>
            <ac:spMk id="86" creationId="{FF18537B-70E1-14B3-3BE8-D3380B1F4796}"/>
          </ac:spMkLst>
        </pc:spChg>
        <pc:spChg chg="del">
          <ac:chgData name="Miko Niinemäe | Arco Vara" userId="939f039b-ce3a-479b-a5ad-85e80707bd41" providerId="ADAL" clId="{362928EA-90DE-4F37-8551-D4BEA7AC3926}" dt="2023-04-26T13:56:39.376" v="3660" actId="478"/>
          <ac:spMkLst>
            <pc:docMk/>
            <pc:sldMk cId="1766875215" sldId="268"/>
            <ac:spMk id="87" creationId="{B41FD36E-E3E4-425B-427C-784D18D40D66}"/>
          </ac:spMkLst>
        </pc:spChg>
        <pc:spChg chg="del">
          <ac:chgData name="Miko Niinemäe | Arco Vara" userId="939f039b-ce3a-479b-a5ad-85e80707bd41" providerId="ADAL" clId="{362928EA-90DE-4F37-8551-D4BEA7AC3926}" dt="2023-04-26T13:56:39.376" v="3660" actId="478"/>
          <ac:spMkLst>
            <pc:docMk/>
            <pc:sldMk cId="1766875215" sldId="268"/>
            <ac:spMk id="95" creationId="{6307C6DE-BC5F-88B2-4CE8-C5E131D952C4}"/>
          </ac:spMkLst>
        </pc:spChg>
        <pc:spChg chg="del">
          <ac:chgData name="Miko Niinemäe | Arco Vara" userId="939f039b-ce3a-479b-a5ad-85e80707bd41" providerId="ADAL" clId="{362928EA-90DE-4F37-8551-D4BEA7AC3926}" dt="2023-04-26T13:56:39.376" v="3660" actId="478"/>
          <ac:spMkLst>
            <pc:docMk/>
            <pc:sldMk cId="1766875215" sldId="268"/>
            <ac:spMk id="96" creationId="{2BE281D0-826D-9AEC-CC93-59E3AEB3F2E0}"/>
          </ac:spMkLst>
        </pc:spChg>
        <pc:spChg chg="del">
          <ac:chgData name="Miko Niinemäe | Arco Vara" userId="939f039b-ce3a-479b-a5ad-85e80707bd41" providerId="ADAL" clId="{362928EA-90DE-4F37-8551-D4BEA7AC3926}" dt="2023-04-26T13:56:39.376" v="3660" actId="478"/>
          <ac:spMkLst>
            <pc:docMk/>
            <pc:sldMk cId="1766875215" sldId="268"/>
            <ac:spMk id="97" creationId="{3B3EE964-552B-B963-6CA4-F1C2F069B5EF}"/>
          </ac:spMkLst>
        </pc:spChg>
        <pc:spChg chg="del">
          <ac:chgData name="Miko Niinemäe | Arco Vara" userId="939f039b-ce3a-479b-a5ad-85e80707bd41" providerId="ADAL" clId="{362928EA-90DE-4F37-8551-D4BEA7AC3926}" dt="2023-04-26T13:56:39.376" v="3660" actId="478"/>
          <ac:spMkLst>
            <pc:docMk/>
            <pc:sldMk cId="1766875215" sldId="268"/>
            <ac:spMk id="98" creationId="{42D6D903-1C16-D5A7-2C59-B20D53DAD5E3}"/>
          </ac:spMkLst>
        </pc:spChg>
        <pc:spChg chg="del">
          <ac:chgData name="Miko Niinemäe | Arco Vara" userId="939f039b-ce3a-479b-a5ad-85e80707bd41" providerId="ADAL" clId="{362928EA-90DE-4F37-8551-D4BEA7AC3926}" dt="2023-04-26T13:56:39.376" v="3660" actId="478"/>
          <ac:spMkLst>
            <pc:docMk/>
            <pc:sldMk cId="1766875215" sldId="268"/>
            <ac:spMk id="99" creationId="{7232C6B5-7E05-C2C6-37CC-7580474FBE0E}"/>
          </ac:spMkLst>
        </pc:spChg>
        <pc:graphicFrameChg chg="del">
          <ac:chgData name="Miko Niinemäe | Arco Vara" userId="939f039b-ce3a-479b-a5ad-85e80707bd41" providerId="ADAL" clId="{362928EA-90DE-4F37-8551-D4BEA7AC3926}" dt="2023-04-26T13:56:39.376" v="3660" actId="478"/>
          <ac:graphicFrameMkLst>
            <pc:docMk/>
            <pc:sldMk cId="1766875215" sldId="268"/>
            <ac:graphicFrameMk id="8" creationId="{054D205D-0B9E-EA0D-66BC-D0A0875FB27F}"/>
          </ac:graphicFrameMkLst>
        </pc:graphicFrameChg>
        <pc:graphicFrameChg chg="del">
          <ac:chgData name="Miko Niinemäe | Arco Vara" userId="939f039b-ce3a-479b-a5ad-85e80707bd41" providerId="ADAL" clId="{362928EA-90DE-4F37-8551-D4BEA7AC3926}" dt="2023-04-26T13:56:39.376" v="3660" actId="478"/>
          <ac:graphicFrameMkLst>
            <pc:docMk/>
            <pc:sldMk cId="1766875215" sldId="268"/>
            <ac:graphicFrameMk id="24" creationId="{19095643-3487-61F7-6322-6DDCC438B510}"/>
          </ac:graphicFrameMkLst>
        </pc:graphicFrameChg>
        <pc:graphicFrameChg chg="del">
          <ac:chgData name="Miko Niinemäe | Arco Vara" userId="939f039b-ce3a-479b-a5ad-85e80707bd41" providerId="ADAL" clId="{362928EA-90DE-4F37-8551-D4BEA7AC3926}" dt="2023-04-26T13:56:39.376" v="3660" actId="478"/>
          <ac:graphicFrameMkLst>
            <pc:docMk/>
            <pc:sldMk cId="1766875215" sldId="268"/>
            <ac:graphicFrameMk id="40" creationId="{6B8F021E-F276-1B82-550A-48BA5705EAD9}"/>
          </ac:graphicFrameMkLst>
        </pc:graphicFrameChg>
        <pc:graphicFrameChg chg="del">
          <ac:chgData name="Miko Niinemäe | Arco Vara" userId="939f039b-ce3a-479b-a5ad-85e80707bd41" providerId="ADAL" clId="{362928EA-90DE-4F37-8551-D4BEA7AC3926}" dt="2023-04-26T13:56:39.376" v="3660" actId="478"/>
          <ac:graphicFrameMkLst>
            <pc:docMk/>
            <pc:sldMk cId="1766875215" sldId="268"/>
            <ac:graphicFrameMk id="47" creationId="{CE45E836-40B3-54F5-0EA3-FBCA4553D962}"/>
          </ac:graphicFrameMkLst>
        </pc:graphicFrameChg>
        <pc:graphicFrameChg chg="del">
          <ac:chgData name="Miko Niinemäe | Arco Vara" userId="939f039b-ce3a-479b-a5ad-85e80707bd41" providerId="ADAL" clId="{362928EA-90DE-4F37-8551-D4BEA7AC3926}" dt="2023-04-26T13:56:39.376" v="3660" actId="478"/>
          <ac:graphicFrameMkLst>
            <pc:docMk/>
            <pc:sldMk cId="1766875215" sldId="268"/>
            <ac:graphicFrameMk id="82" creationId="{DEA1A855-8806-A1BB-D820-5DFAD9B88C83}"/>
          </ac:graphicFrameMkLst>
        </pc:graphicFrameChg>
        <pc:graphicFrameChg chg="del">
          <ac:chgData name="Miko Niinemäe | Arco Vara" userId="939f039b-ce3a-479b-a5ad-85e80707bd41" providerId="ADAL" clId="{362928EA-90DE-4F37-8551-D4BEA7AC3926}" dt="2023-04-26T13:56:39.376" v="3660" actId="478"/>
          <ac:graphicFrameMkLst>
            <pc:docMk/>
            <pc:sldMk cId="1766875215" sldId="268"/>
            <ac:graphicFrameMk id="94" creationId="{12477231-19D0-83D8-C378-2D1971138304}"/>
          </ac:graphicFrameMkLst>
        </pc:graphicFrameChg>
        <pc:picChg chg="add del mod ord">
          <ac:chgData name="Miko Niinemäe | Arco Vara" userId="939f039b-ce3a-479b-a5ad-85e80707bd41" providerId="ADAL" clId="{362928EA-90DE-4F37-8551-D4BEA7AC3926}" dt="2023-04-26T14:04:16.517" v="3722" actId="478"/>
          <ac:picMkLst>
            <pc:docMk/>
            <pc:sldMk cId="1766875215" sldId="268"/>
            <ac:picMk id="7" creationId="{F99C3578-7816-A3A4-DCBF-634F87554BFD}"/>
          </ac:picMkLst>
        </pc:picChg>
        <pc:picChg chg="add mod ord">
          <ac:chgData name="Miko Niinemäe | Arco Vara" userId="939f039b-ce3a-479b-a5ad-85e80707bd41" providerId="ADAL" clId="{362928EA-90DE-4F37-8551-D4BEA7AC3926}" dt="2023-04-26T14:04:40.510" v="3729" actId="167"/>
          <ac:picMkLst>
            <pc:docMk/>
            <pc:sldMk cId="1766875215" sldId="268"/>
            <ac:picMk id="42" creationId="{E4045C25-ABB7-6F69-38A9-5B64C3CAF566}"/>
          </ac:picMkLst>
        </pc:picChg>
        <pc:picChg chg="add mod">
          <ac:chgData name="Miko Niinemäe | Arco Vara" userId="939f039b-ce3a-479b-a5ad-85e80707bd41" providerId="ADAL" clId="{362928EA-90DE-4F37-8551-D4BEA7AC3926}" dt="2023-04-26T14:22:44.971" v="3756" actId="1076"/>
          <ac:picMkLst>
            <pc:docMk/>
            <pc:sldMk cId="1766875215" sldId="268"/>
            <ac:picMk id="46" creationId="{F3A64AB8-2B8C-F78E-D13F-7B7CA9407424}"/>
          </ac:picMkLst>
        </pc:picChg>
        <pc:picChg chg="del mod">
          <ac:chgData name="Miko Niinemäe | Arco Vara" userId="939f039b-ce3a-479b-a5ad-85e80707bd41" providerId="ADAL" clId="{362928EA-90DE-4F37-8551-D4BEA7AC3926}" dt="2023-04-26T14:21:57.377" v="3746" actId="478"/>
          <ac:picMkLst>
            <pc:docMk/>
            <pc:sldMk cId="1766875215" sldId="268"/>
            <ac:picMk id="100" creationId="{12FBDD6E-C6AA-44C7-8530-2858A93D24E7}"/>
          </ac:picMkLst>
        </pc:picChg>
      </pc:sldChg>
      <pc:sldChg chg="addSp delSp modSp add mod modNotesTx">
        <pc:chgData name="Miko Niinemäe | Arco Vara" userId="939f039b-ce3a-479b-a5ad-85e80707bd41" providerId="ADAL" clId="{362928EA-90DE-4F37-8551-D4BEA7AC3926}" dt="2023-04-27T06:40:10.221" v="4212" actId="20577"/>
        <pc:sldMkLst>
          <pc:docMk/>
          <pc:sldMk cId="3623991112" sldId="269"/>
        </pc:sldMkLst>
        <pc:spChg chg="mod">
          <ac:chgData name="Miko Niinemäe | Arco Vara" userId="939f039b-ce3a-479b-a5ad-85e80707bd41" providerId="ADAL" clId="{362928EA-90DE-4F37-8551-D4BEA7AC3926}" dt="2023-04-26T14:22:04.381" v="3754" actId="20577"/>
          <ac:spMkLst>
            <pc:docMk/>
            <pc:sldMk cId="3623991112" sldId="269"/>
            <ac:spMk id="3" creationId="{D3EED0AF-6570-6C31-AEA2-DD34973B719D}"/>
          </ac:spMkLst>
        </pc:spChg>
        <pc:picChg chg="add mod ord">
          <ac:chgData name="Miko Niinemäe | Arco Vara" userId="939f039b-ce3a-479b-a5ad-85e80707bd41" providerId="ADAL" clId="{362928EA-90DE-4F37-8551-D4BEA7AC3926}" dt="2023-04-26T14:21:47.828" v="3744" actId="167"/>
          <ac:picMkLst>
            <pc:docMk/>
            <pc:sldMk cId="3623991112" sldId="269"/>
            <ac:picMk id="4" creationId="{C9D2EBBF-F3F1-5BC1-DB24-430DAAAA3148}"/>
          </ac:picMkLst>
        </pc:picChg>
        <pc:picChg chg="add mod">
          <ac:chgData name="Miko Niinemäe | Arco Vara" userId="939f039b-ce3a-479b-a5ad-85e80707bd41" providerId="ADAL" clId="{362928EA-90DE-4F37-8551-D4BEA7AC3926}" dt="2023-04-26T14:22:47.515" v="3757"/>
          <ac:picMkLst>
            <pc:docMk/>
            <pc:sldMk cId="3623991112" sldId="269"/>
            <ac:picMk id="5" creationId="{5CF731D3-D406-ACEB-026F-4E92BF875671}"/>
          </ac:picMkLst>
        </pc:picChg>
        <pc:picChg chg="del">
          <ac:chgData name="Miko Niinemäe | Arco Vara" userId="939f039b-ce3a-479b-a5ad-85e80707bd41" providerId="ADAL" clId="{362928EA-90DE-4F37-8551-D4BEA7AC3926}" dt="2023-04-26T14:21:43.195" v="3740" actId="478"/>
          <ac:picMkLst>
            <pc:docMk/>
            <pc:sldMk cId="3623991112" sldId="269"/>
            <ac:picMk id="42" creationId="{E4045C25-ABB7-6F69-38A9-5B64C3CAF566}"/>
          </ac:picMkLst>
        </pc:picChg>
        <pc:picChg chg="del">
          <ac:chgData name="Miko Niinemäe | Arco Vara" userId="939f039b-ce3a-479b-a5ad-85e80707bd41" providerId="ADAL" clId="{362928EA-90DE-4F37-8551-D4BEA7AC3926}" dt="2023-04-26T14:21:54.696" v="3745" actId="478"/>
          <ac:picMkLst>
            <pc:docMk/>
            <pc:sldMk cId="3623991112" sldId="269"/>
            <ac:picMk id="100" creationId="{12FBDD6E-C6AA-44C7-8530-2858A93D24E7}"/>
          </ac:picMkLst>
        </pc:picChg>
      </pc:sldChg>
      <pc:sldChg chg="addSp delSp modSp add mod modNotesTx">
        <pc:chgData name="Miko Niinemäe | Arco Vara" userId="939f039b-ce3a-479b-a5ad-85e80707bd41" providerId="ADAL" clId="{362928EA-90DE-4F37-8551-D4BEA7AC3926}" dt="2023-04-27T06:42:37.237" v="4496" actId="20577"/>
        <pc:sldMkLst>
          <pc:docMk/>
          <pc:sldMk cId="2616616360" sldId="270"/>
        </pc:sldMkLst>
        <pc:spChg chg="mod">
          <ac:chgData name="Miko Niinemäe | Arco Vara" userId="939f039b-ce3a-479b-a5ad-85e80707bd41" providerId="ADAL" clId="{362928EA-90DE-4F37-8551-D4BEA7AC3926}" dt="2023-04-26T14:30:22.303" v="3868" actId="20577"/>
          <ac:spMkLst>
            <pc:docMk/>
            <pc:sldMk cId="2616616360" sldId="270"/>
            <ac:spMk id="3" creationId="{D3EED0AF-6570-6C31-AEA2-DD34973B719D}"/>
          </ac:spMkLst>
        </pc:spChg>
        <pc:picChg chg="del mod">
          <ac:chgData name="Miko Niinemäe | Arco Vara" userId="939f039b-ce3a-479b-a5ad-85e80707bd41" providerId="ADAL" clId="{362928EA-90DE-4F37-8551-D4BEA7AC3926}" dt="2023-04-26T14:29:08.553" v="3762" actId="478"/>
          <ac:picMkLst>
            <pc:docMk/>
            <pc:sldMk cId="2616616360" sldId="270"/>
            <ac:picMk id="4" creationId="{C9D2EBBF-F3F1-5BC1-DB24-430DAAAA3148}"/>
          </ac:picMkLst>
        </pc:picChg>
        <pc:picChg chg="add mod ord modCrop">
          <ac:chgData name="Miko Niinemäe | Arco Vara" userId="939f039b-ce3a-479b-a5ad-85e80707bd41" providerId="ADAL" clId="{362928EA-90DE-4F37-8551-D4BEA7AC3926}" dt="2023-04-26T14:29:46.075" v="3843" actId="732"/>
          <ac:picMkLst>
            <pc:docMk/>
            <pc:sldMk cId="2616616360" sldId="270"/>
            <ac:picMk id="6" creationId="{0B4333C4-4A4F-1957-6980-87914F721671}"/>
          </ac:picMkLst>
        </pc:picChg>
      </pc:sldChg>
    </pc:docChg>
  </pc:docChgLst>
  <pc:docChgLst>
    <pc:chgData name="Mariann Vendt | Arco Vara" userId="2c4d0b5f-0b21-4918-8e9b-08a3a89805fb" providerId="ADAL" clId="{58D43A6F-F1C8-2D42-9678-693D8018B9B1}"/>
    <pc:docChg chg="modSld">
      <pc:chgData name="Mariann Vendt | Arco Vara" userId="2c4d0b5f-0b21-4918-8e9b-08a3a89805fb" providerId="ADAL" clId="{58D43A6F-F1C8-2D42-9678-693D8018B9B1}" dt="2023-07-24T09:37:54.298" v="18" actId="14100"/>
      <pc:docMkLst>
        <pc:docMk/>
      </pc:docMkLst>
      <pc:sldChg chg="addSp modSp mod">
        <pc:chgData name="Mariann Vendt | Arco Vara" userId="2c4d0b5f-0b21-4918-8e9b-08a3a89805fb" providerId="ADAL" clId="{58D43A6F-F1C8-2D42-9678-693D8018B9B1}" dt="2023-07-24T09:37:54.298" v="18" actId="14100"/>
        <pc:sldMkLst>
          <pc:docMk/>
          <pc:sldMk cId="2616616360" sldId="270"/>
        </pc:sldMkLst>
        <pc:picChg chg="add mod">
          <ac:chgData name="Mariann Vendt | Arco Vara" userId="2c4d0b5f-0b21-4918-8e9b-08a3a89805fb" providerId="ADAL" clId="{58D43A6F-F1C8-2D42-9678-693D8018B9B1}" dt="2023-07-24T09:37:54.298" v="18" actId="14100"/>
          <ac:picMkLst>
            <pc:docMk/>
            <pc:sldMk cId="2616616360" sldId="270"/>
            <ac:picMk id="4" creationId="{D715107F-C3CA-CE51-6F64-C35807BFCAAB}"/>
          </ac:picMkLst>
        </pc:picChg>
      </pc:sldChg>
    </pc:docChg>
  </pc:docChgLst>
  <pc:docChgLst>
    <pc:chgData name="Miko Niinemäe | Arco Vara" userId="939f039b-ce3a-479b-a5ad-85e80707bd41" providerId="ADAL" clId="{9391EC11-1927-4BF5-8CA0-26FF88DC3FBB}"/>
    <pc:docChg chg="undo redo custSel addSld modSld sldOrd">
      <pc:chgData name="Miko Niinemäe | Arco Vara" userId="939f039b-ce3a-479b-a5ad-85e80707bd41" providerId="ADAL" clId="{9391EC11-1927-4BF5-8CA0-26FF88DC3FBB}" dt="2023-07-25T12:52:59.368" v="3562" actId="27918"/>
      <pc:docMkLst>
        <pc:docMk/>
      </pc:docMkLst>
      <pc:sldChg chg="addSp delSp modSp mod modNotesTx">
        <pc:chgData name="Miko Niinemäe | Arco Vara" userId="939f039b-ce3a-479b-a5ad-85e80707bd41" providerId="ADAL" clId="{9391EC11-1927-4BF5-8CA0-26FF88DC3FBB}" dt="2023-07-24T14:05:38.243" v="3527" actId="1076"/>
        <pc:sldMkLst>
          <pc:docMk/>
          <pc:sldMk cId="520095710" sldId="256"/>
        </pc:sldMkLst>
        <pc:spChg chg="add del mod">
          <ac:chgData name="Miko Niinemäe | Arco Vara" userId="939f039b-ce3a-479b-a5ad-85e80707bd41" providerId="ADAL" clId="{9391EC11-1927-4BF5-8CA0-26FF88DC3FBB}" dt="2023-07-24T09:15:35.667" v="3340"/>
          <ac:spMkLst>
            <pc:docMk/>
            <pc:sldMk cId="520095710" sldId="256"/>
            <ac:spMk id="2" creationId="{E07DAE1C-2EF5-C04C-9A4E-478BA740FB28}"/>
          </ac:spMkLst>
        </pc:spChg>
        <pc:spChg chg="del mod">
          <ac:chgData name="Miko Niinemäe | Arco Vara" userId="939f039b-ce3a-479b-a5ad-85e80707bd41" providerId="ADAL" clId="{9391EC11-1927-4BF5-8CA0-26FF88DC3FBB}" dt="2023-07-14T13:41:45.071" v="2114" actId="478"/>
          <ac:spMkLst>
            <pc:docMk/>
            <pc:sldMk cId="520095710" sldId="256"/>
            <ac:spMk id="2" creationId="{E54CD8FD-4B3E-0C7B-394E-7DCFEB7C06B2}"/>
          </ac:spMkLst>
        </pc:spChg>
        <pc:spChg chg="mod">
          <ac:chgData name="Miko Niinemäe | Arco Vara" userId="939f039b-ce3a-479b-a5ad-85e80707bd41" providerId="ADAL" clId="{9391EC11-1927-4BF5-8CA0-26FF88DC3FBB}" dt="2023-07-12T15:32:50.197" v="21" actId="122"/>
          <ac:spMkLst>
            <pc:docMk/>
            <pc:sldMk cId="520095710" sldId="256"/>
            <ac:spMk id="6" creationId="{C348B45A-FEF4-DE9A-46F4-6A4E181154B7}"/>
          </ac:spMkLst>
        </pc:spChg>
        <pc:spChg chg="mod">
          <ac:chgData name="Miko Niinemäe | Arco Vara" userId="939f039b-ce3a-479b-a5ad-85e80707bd41" providerId="ADAL" clId="{9391EC11-1927-4BF5-8CA0-26FF88DC3FBB}" dt="2023-07-12T15:32:50.197" v="21" actId="122"/>
          <ac:spMkLst>
            <pc:docMk/>
            <pc:sldMk cId="520095710" sldId="256"/>
            <ac:spMk id="7" creationId="{55FA054F-8A82-F0A8-C4C4-826F141A97EF}"/>
          </ac:spMkLst>
        </pc:spChg>
        <pc:spChg chg="mod">
          <ac:chgData name="Miko Niinemäe | Arco Vara" userId="939f039b-ce3a-479b-a5ad-85e80707bd41" providerId="ADAL" clId="{9391EC11-1927-4BF5-8CA0-26FF88DC3FBB}" dt="2023-07-12T15:32:51.325" v="22" actId="122"/>
          <ac:spMkLst>
            <pc:docMk/>
            <pc:sldMk cId="520095710" sldId="256"/>
            <ac:spMk id="8" creationId="{E444DF80-5AF9-33F9-4130-25F3C2F20CDC}"/>
          </ac:spMkLst>
        </pc:spChg>
        <pc:spChg chg="add mod">
          <ac:chgData name="Miko Niinemäe | Arco Vara" userId="939f039b-ce3a-479b-a5ad-85e80707bd41" providerId="ADAL" clId="{9391EC11-1927-4BF5-8CA0-26FF88DC3FBB}" dt="2023-07-24T14:05:27.447" v="3526" actId="14100"/>
          <ac:spMkLst>
            <pc:docMk/>
            <pc:sldMk cId="520095710" sldId="256"/>
            <ac:spMk id="12" creationId="{C91E5A3D-8361-C799-98CA-1F6AD9565167}"/>
          </ac:spMkLst>
        </pc:spChg>
        <pc:spChg chg="add del mod">
          <ac:chgData name="Miko Niinemäe | Arco Vara" userId="939f039b-ce3a-479b-a5ad-85e80707bd41" providerId="ADAL" clId="{9391EC11-1927-4BF5-8CA0-26FF88DC3FBB}" dt="2023-07-14T13:48:36.021" v="2231" actId="478"/>
          <ac:spMkLst>
            <pc:docMk/>
            <pc:sldMk cId="520095710" sldId="256"/>
            <ac:spMk id="14" creationId="{04D11F53-D803-4178-0410-0F28028FB498}"/>
          </ac:spMkLst>
        </pc:spChg>
        <pc:spChg chg="mod">
          <ac:chgData name="Miko Niinemäe | Arco Vara" userId="939f039b-ce3a-479b-a5ad-85e80707bd41" providerId="ADAL" clId="{9391EC11-1927-4BF5-8CA0-26FF88DC3FBB}" dt="2023-07-12T15:31:06.168" v="15" actId="571"/>
          <ac:spMkLst>
            <pc:docMk/>
            <pc:sldMk cId="520095710" sldId="256"/>
            <ac:spMk id="14" creationId="{EFF0373B-23F1-93A8-1551-802E07F6A8C3}"/>
          </ac:spMkLst>
        </pc:spChg>
        <pc:spChg chg="mod">
          <ac:chgData name="Miko Niinemäe | Arco Vara" userId="939f039b-ce3a-479b-a5ad-85e80707bd41" providerId="ADAL" clId="{9391EC11-1927-4BF5-8CA0-26FF88DC3FBB}" dt="2023-07-12T15:32:50.197" v="21" actId="122"/>
          <ac:spMkLst>
            <pc:docMk/>
            <pc:sldMk cId="520095710" sldId="256"/>
            <ac:spMk id="15" creationId="{3B820AB0-ACE8-81FF-8915-FC5F8DADE38C}"/>
          </ac:spMkLst>
        </pc:spChg>
        <pc:spChg chg="mod">
          <ac:chgData name="Miko Niinemäe | Arco Vara" userId="939f039b-ce3a-479b-a5ad-85e80707bd41" providerId="ADAL" clId="{9391EC11-1927-4BF5-8CA0-26FF88DC3FBB}" dt="2023-07-12T15:31:06.168" v="15" actId="571"/>
          <ac:spMkLst>
            <pc:docMk/>
            <pc:sldMk cId="520095710" sldId="256"/>
            <ac:spMk id="16" creationId="{4445F6BC-D2DD-0664-B91A-13A6CA6983F7}"/>
          </ac:spMkLst>
        </pc:spChg>
        <pc:spChg chg="mod">
          <ac:chgData name="Miko Niinemäe | Arco Vara" userId="939f039b-ce3a-479b-a5ad-85e80707bd41" providerId="ADAL" clId="{9391EC11-1927-4BF5-8CA0-26FF88DC3FBB}" dt="2023-07-12T15:40:16.110" v="121" actId="2711"/>
          <ac:spMkLst>
            <pc:docMk/>
            <pc:sldMk cId="520095710" sldId="256"/>
            <ac:spMk id="19" creationId="{0CACE356-DC69-8E30-F99E-35DA2C777332}"/>
          </ac:spMkLst>
        </pc:spChg>
        <pc:spChg chg="mod">
          <ac:chgData name="Miko Niinemäe | Arco Vara" userId="939f039b-ce3a-479b-a5ad-85e80707bd41" providerId="ADAL" clId="{9391EC11-1927-4BF5-8CA0-26FF88DC3FBB}" dt="2023-07-12T15:31:06.168" v="15" actId="571"/>
          <ac:spMkLst>
            <pc:docMk/>
            <pc:sldMk cId="520095710" sldId="256"/>
            <ac:spMk id="20" creationId="{8F8470E9-D07A-EC67-DC63-6437E7F390CB}"/>
          </ac:spMkLst>
        </pc:spChg>
        <pc:spChg chg="add del">
          <ac:chgData name="Miko Niinemäe | Arco Vara" userId="939f039b-ce3a-479b-a5ad-85e80707bd41" providerId="ADAL" clId="{9391EC11-1927-4BF5-8CA0-26FF88DC3FBB}" dt="2023-07-14T12:04:48.127" v="1442" actId="478"/>
          <ac:spMkLst>
            <pc:docMk/>
            <pc:sldMk cId="520095710" sldId="256"/>
            <ac:spMk id="20" creationId="{F03DF3FA-A011-0E6E-2505-29D19F4273F2}"/>
          </ac:spMkLst>
        </pc:spChg>
        <pc:spChg chg="mod">
          <ac:chgData name="Miko Niinemäe | Arco Vara" userId="939f039b-ce3a-479b-a5ad-85e80707bd41" providerId="ADAL" clId="{9391EC11-1927-4BF5-8CA0-26FF88DC3FBB}" dt="2023-07-12T15:32:50.197" v="21" actId="122"/>
          <ac:spMkLst>
            <pc:docMk/>
            <pc:sldMk cId="520095710" sldId="256"/>
            <ac:spMk id="21" creationId="{4C5FB584-2D8A-D2BA-7AAA-FA7E3335DEF9}"/>
          </ac:spMkLst>
        </pc:spChg>
        <pc:spChg chg="mod">
          <ac:chgData name="Miko Niinemäe | Arco Vara" userId="939f039b-ce3a-479b-a5ad-85e80707bd41" providerId="ADAL" clId="{9391EC11-1927-4BF5-8CA0-26FF88DC3FBB}" dt="2023-07-12T15:32:50.197" v="21" actId="122"/>
          <ac:spMkLst>
            <pc:docMk/>
            <pc:sldMk cId="520095710" sldId="256"/>
            <ac:spMk id="22" creationId="{63E826BA-73CE-3EB3-3BF1-39D5FB4D7FB6}"/>
          </ac:spMkLst>
        </pc:spChg>
        <pc:spChg chg="mod">
          <ac:chgData name="Miko Niinemäe | Arco Vara" userId="939f039b-ce3a-479b-a5ad-85e80707bd41" providerId="ADAL" clId="{9391EC11-1927-4BF5-8CA0-26FF88DC3FBB}" dt="2023-07-12T15:31:06.168" v="15" actId="571"/>
          <ac:spMkLst>
            <pc:docMk/>
            <pc:sldMk cId="520095710" sldId="256"/>
            <ac:spMk id="23" creationId="{6E49D996-E025-4799-9CD8-949643A0327A}"/>
          </ac:spMkLst>
        </pc:spChg>
        <pc:spChg chg="add mod">
          <ac:chgData name="Miko Niinemäe | Arco Vara" userId="939f039b-ce3a-479b-a5ad-85e80707bd41" providerId="ADAL" clId="{9391EC11-1927-4BF5-8CA0-26FF88DC3FBB}" dt="2023-07-24T14:05:38.243" v="3527" actId="1076"/>
          <ac:spMkLst>
            <pc:docMk/>
            <pc:sldMk cId="520095710" sldId="256"/>
            <ac:spMk id="23" creationId="{9A9FFCCB-1356-0C35-C95F-7905970C1580}"/>
          </ac:spMkLst>
        </pc:spChg>
        <pc:spChg chg="mod">
          <ac:chgData name="Miko Niinemäe | Arco Vara" userId="939f039b-ce3a-479b-a5ad-85e80707bd41" providerId="ADAL" clId="{9391EC11-1927-4BF5-8CA0-26FF88DC3FBB}" dt="2023-07-12T15:31:06.168" v="15" actId="571"/>
          <ac:spMkLst>
            <pc:docMk/>
            <pc:sldMk cId="520095710" sldId="256"/>
            <ac:spMk id="24" creationId="{A2F16C76-9885-2BAB-385D-15237ED918CE}"/>
          </ac:spMkLst>
        </pc:spChg>
        <pc:spChg chg="add mod">
          <ac:chgData name="Miko Niinemäe | Arco Vara" userId="939f039b-ce3a-479b-a5ad-85e80707bd41" providerId="ADAL" clId="{9391EC11-1927-4BF5-8CA0-26FF88DC3FBB}" dt="2023-07-24T14:05:38.243" v="3527" actId="1076"/>
          <ac:spMkLst>
            <pc:docMk/>
            <pc:sldMk cId="520095710" sldId="256"/>
            <ac:spMk id="24" creationId="{C8D645CD-D7EE-2AB1-AE68-295F8B017991}"/>
          </ac:spMkLst>
        </pc:spChg>
        <pc:spChg chg="add mod">
          <ac:chgData name="Miko Niinemäe | Arco Vara" userId="939f039b-ce3a-479b-a5ad-85e80707bd41" providerId="ADAL" clId="{9391EC11-1927-4BF5-8CA0-26FF88DC3FBB}" dt="2023-07-24T14:05:38.243" v="3527" actId="1076"/>
          <ac:spMkLst>
            <pc:docMk/>
            <pc:sldMk cId="520095710" sldId="256"/>
            <ac:spMk id="25" creationId="{305B26CE-3AF0-E88C-F31C-FFB11DBF65B4}"/>
          </ac:spMkLst>
        </pc:spChg>
        <pc:spChg chg="mod">
          <ac:chgData name="Miko Niinemäe | Arco Vara" userId="939f039b-ce3a-479b-a5ad-85e80707bd41" providerId="ADAL" clId="{9391EC11-1927-4BF5-8CA0-26FF88DC3FBB}" dt="2023-07-12T15:31:06.168" v="15" actId="571"/>
          <ac:spMkLst>
            <pc:docMk/>
            <pc:sldMk cId="520095710" sldId="256"/>
            <ac:spMk id="25" creationId="{8735BC77-0539-B040-083F-A66DFD0F34BB}"/>
          </ac:spMkLst>
        </pc:spChg>
        <pc:spChg chg="add mod">
          <ac:chgData name="Miko Niinemäe | Arco Vara" userId="939f039b-ce3a-479b-a5ad-85e80707bd41" providerId="ADAL" clId="{9391EC11-1927-4BF5-8CA0-26FF88DC3FBB}" dt="2023-07-24T14:05:38.243" v="3527" actId="1076"/>
          <ac:spMkLst>
            <pc:docMk/>
            <pc:sldMk cId="520095710" sldId="256"/>
            <ac:spMk id="26" creationId="{5C756980-10C1-9310-7284-623F6E7EBE55}"/>
          </ac:spMkLst>
        </pc:spChg>
        <pc:spChg chg="mod">
          <ac:chgData name="Miko Niinemäe | Arco Vara" userId="939f039b-ce3a-479b-a5ad-85e80707bd41" providerId="ADAL" clId="{9391EC11-1927-4BF5-8CA0-26FF88DC3FBB}" dt="2023-07-12T15:31:06.168" v="15" actId="571"/>
          <ac:spMkLst>
            <pc:docMk/>
            <pc:sldMk cId="520095710" sldId="256"/>
            <ac:spMk id="26" creationId="{635F324B-83E3-53CF-AF15-82F363D47B28}"/>
          </ac:spMkLst>
        </pc:spChg>
        <pc:spChg chg="mod">
          <ac:chgData name="Miko Niinemäe | Arco Vara" userId="939f039b-ce3a-479b-a5ad-85e80707bd41" providerId="ADAL" clId="{9391EC11-1927-4BF5-8CA0-26FF88DC3FBB}" dt="2023-07-12T15:32:51.325" v="22" actId="122"/>
          <ac:spMkLst>
            <pc:docMk/>
            <pc:sldMk cId="520095710" sldId="256"/>
            <ac:spMk id="27" creationId="{6DB72B4F-AB0F-BD33-DC95-1D1E807D322D}"/>
          </ac:spMkLst>
        </pc:spChg>
        <pc:spChg chg="mod">
          <ac:chgData name="Miko Niinemäe | Arco Vara" userId="939f039b-ce3a-479b-a5ad-85e80707bd41" providerId="ADAL" clId="{9391EC11-1927-4BF5-8CA0-26FF88DC3FBB}" dt="2023-07-12T15:31:06.168" v="15" actId="571"/>
          <ac:spMkLst>
            <pc:docMk/>
            <pc:sldMk cId="520095710" sldId="256"/>
            <ac:spMk id="28" creationId="{9C3029F7-DA38-6729-832A-AE61C0609B33}"/>
          </ac:spMkLst>
        </pc:spChg>
        <pc:spChg chg="add mod">
          <ac:chgData name="Miko Niinemäe | Arco Vara" userId="939f039b-ce3a-479b-a5ad-85e80707bd41" providerId="ADAL" clId="{9391EC11-1927-4BF5-8CA0-26FF88DC3FBB}" dt="2023-07-24T14:05:38.243" v="3527" actId="1076"/>
          <ac:spMkLst>
            <pc:docMk/>
            <pc:sldMk cId="520095710" sldId="256"/>
            <ac:spMk id="28" creationId="{BF6326DC-B12D-BB28-880E-ECF15775CDB6}"/>
          </ac:spMkLst>
        </pc:spChg>
        <pc:spChg chg="mod">
          <ac:chgData name="Miko Niinemäe | Arco Vara" userId="939f039b-ce3a-479b-a5ad-85e80707bd41" providerId="ADAL" clId="{9391EC11-1927-4BF5-8CA0-26FF88DC3FBB}" dt="2023-07-12T15:31:06.168" v="15" actId="571"/>
          <ac:spMkLst>
            <pc:docMk/>
            <pc:sldMk cId="520095710" sldId="256"/>
            <ac:spMk id="29" creationId="{0F3B2C89-011A-9163-C6A8-E14BA8A99043}"/>
          </ac:spMkLst>
        </pc:spChg>
        <pc:spChg chg="add mod">
          <ac:chgData name="Miko Niinemäe | Arco Vara" userId="939f039b-ce3a-479b-a5ad-85e80707bd41" providerId="ADAL" clId="{9391EC11-1927-4BF5-8CA0-26FF88DC3FBB}" dt="2023-07-24T14:05:38.243" v="3527" actId="1076"/>
          <ac:spMkLst>
            <pc:docMk/>
            <pc:sldMk cId="520095710" sldId="256"/>
            <ac:spMk id="29" creationId="{9B52CC7E-A74A-E0F6-61EE-456C3BE7F246}"/>
          </ac:spMkLst>
        </pc:spChg>
        <pc:spChg chg="mod">
          <ac:chgData name="Miko Niinemäe | Arco Vara" userId="939f039b-ce3a-479b-a5ad-85e80707bd41" providerId="ADAL" clId="{9391EC11-1927-4BF5-8CA0-26FF88DC3FBB}" dt="2023-07-12T15:32:50.197" v="21" actId="122"/>
          <ac:spMkLst>
            <pc:docMk/>
            <pc:sldMk cId="520095710" sldId="256"/>
            <ac:spMk id="30" creationId="{551BA99A-8F4B-19FF-749B-0FF5890816C1}"/>
          </ac:spMkLst>
        </pc:spChg>
        <pc:spChg chg="mod">
          <ac:chgData name="Miko Niinemäe | Arco Vara" userId="939f039b-ce3a-479b-a5ad-85e80707bd41" providerId="ADAL" clId="{9391EC11-1927-4BF5-8CA0-26FF88DC3FBB}" dt="2023-07-12T15:32:50.197" v="21" actId="122"/>
          <ac:spMkLst>
            <pc:docMk/>
            <pc:sldMk cId="520095710" sldId="256"/>
            <ac:spMk id="31" creationId="{507E917C-E2ED-BBC7-F83C-209453B54DC8}"/>
          </ac:spMkLst>
        </pc:spChg>
        <pc:spChg chg="mod">
          <ac:chgData name="Miko Niinemäe | Arco Vara" userId="939f039b-ce3a-479b-a5ad-85e80707bd41" providerId="ADAL" clId="{9391EC11-1927-4BF5-8CA0-26FF88DC3FBB}" dt="2023-07-12T15:32:50.197" v="21" actId="122"/>
          <ac:spMkLst>
            <pc:docMk/>
            <pc:sldMk cId="520095710" sldId="256"/>
            <ac:spMk id="32" creationId="{2BAA8C26-DEDC-3E12-BA0F-AD624BC93709}"/>
          </ac:spMkLst>
        </pc:spChg>
        <pc:spChg chg="mod ord">
          <ac:chgData name="Miko Niinemäe | Arco Vara" userId="939f039b-ce3a-479b-a5ad-85e80707bd41" providerId="ADAL" clId="{9391EC11-1927-4BF5-8CA0-26FF88DC3FBB}" dt="2023-07-12T15:39:06.047" v="102" actId="207"/>
          <ac:spMkLst>
            <pc:docMk/>
            <pc:sldMk cId="520095710" sldId="256"/>
            <ac:spMk id="33" creationId="{013151CE-325D-5C1E-E6FB-6F1F1F695955}"/>
          </ac:spMkLst>
        </pc:spChg>
        <pc:spChg chg="mod">
          <ac:chgData name="Miko Niinemäe | Arco Vara" userId="939f039b-ce3a-479b-a5ad-85e80707bd41" providerId="ADAL" clId="{9391EC11-1927-4BF5-8CA0-26FF88DC3FBB}" dt="2023-07-12T15:32:51.325" v="22" actId="122"/>
          <ac:spMkLst>
            <pc:docMk/>
            <pc:sldMk cId="520095710" sldId="256"/>
            <ac:spMk id="34" creationId="{E4A99A45-FDBA-217F-D84E-991F17089379}"/>
          </ac:spMkLst>
        </pc:spChg>
        <pc:spChg chg="mod">
          <ac:chgData name="Miko Niinemäe | Arco Vara" userId="939f039b-ce3a-479b-a5ad-85e80707bd41" providerId="ADAL" clId="{9391EC11-1927-4BF5-8CA0-26FF88DC3FBB}" dt="2023-07-12T15:32:51.325" v="22" actId="122"/>
          <ac:spMkLst>
            <pc:docMk/>
            <pc:sldMk cId="520095710" sldId="256"/>
            <ac:spMk id="35" creationId="{4EF65280-0865-BD8E-8D5C-7001C3A75310}"/>
          </ac:spMkLst>
        </pc:spChg>
        <pc:spChg chg="mod">
          <ac:chgData name="Miko Niinemäe | Arco Vara" userId="939f039b-ce3a-479b-a5ad-85e80707bd41" providerId="ADAL" clId="{9391EC11-1927-4BF5-8CA0-26FF88DC3FBB}" dt="2023-07-12T15:32:51.325" v="22" actId="122"/>
          <ac:spMkLst>
            <pc:docMk/>
            <pc:sldMk cId="520095710" sldId="256"/>
            <ac:spMk id="36" creationId="{DA70A375-5A1F-3F7D-FA26-5E19EA399287}"/>
          </ac:spMkLst>
        </pc:spChg>
        <pc:spChg chg="mod">
          <ac:chgData name="Miko Niinemäe | Arco Vara" userId="939f039b-ce3a-479b-a5ad-85e80707bd41" providerId="ADAL" clId="{9391EC11-1927-4BF5-8CA0-26FF88DC3FBB}" dt="2023-07-12T15:38:02.927" v="42" actId="207"/>
          <ac:spMkLst>
            <pc:docMk/>
            <pc:sldMk cId="520095710" sldId="256"/>
            <ac:spMk id="37" creationId="{68B4CD93-3F8B-D5E0-F2B0-532026383E5C}"/>
          </ac:spMkLst>
        </pc:spChg>
        <pc:spChg chg="mod">
          <ac:chgData name="Miko Niinemäe | Arco Vara" userId="939f039b-ce3a-479b-a5ad-85e80707bd41" providerId="ADAL" clId="{9391EC11-1927-4BF5-8CA0-26FF88DC3FBB}" dt="2023-07-12T15:31:06.168" v="15" actId="571"/>
          <ac:spMkLst>
            <pc:docMk/>
            <pc:sldMk cId="520095710" sldId="256"/>
            <ac:spMk id="38" creationId="{18A93007-6BA0-E8CE-56BC-84E968A507DB}"/>
          </ac:spMkLst>
        </pc:spChg>
        <pc:spChg chg="add mod">
          <ac:chgData name="Miko Niinemäe | Arco Vara" userId="939f039b-ce3a-479b-a5ad-85e80707bd41" providerId="ADAL" clId="{9391EC11-1927-4BF5-8CA0-26FF88DC3FBB}" dt="2023-07-24T14:05:38.243" v="3527" actId="1076"/>
          <ac:spMkLst>
            <pc:docMk/>
            <pc:sldMk cId="520095710" sldId="256"/>
            <ac:spMk id="38" creationId="{C428227D-AA73-1A11-72AE-E1A480CBF21D}"/>
          </ac:spMkLst>
        </pc:spChg>
        <pc:spChg chg="add mod">
          <ac:chgData name="Miko Niinemäe | Arco Vara" userId="939f039b-ce3a-479b-a5ad-85e80707bd41" providerId="ADAL" clId="{9391EC11-1927-4BF5-8CA0-26FF88DC3FBB}" dt="2023-07-24T14:05:38.243" v="3527" actId="1076"/>
          <ac:spMkLst>
            <pc:docMk/>
            <pc:sldMk cId="520095710" sldId="256"/>
            <ac:spMk id="39" creationId="{08A10E92-3D64-0F08-9616-FED370FBDE6B}"/>
          </ac:spMkLst>
        </pc:spChg>
        <pc:spChg chg="mod">
          <ac:chgData name="Miko Niinemäe | Arco Vara" userId="939f039b-ce3a-479b-a5ad-85e80707bd41" providerId="ADAL" clId="{9391EC11-1927-4BF5-8CA0-26FF88DC3FBB}" dt="2023-07-12T15:31:06.168" v="15" actId="571"/>
          <ac:spMkLst>
            <pc:docMk/>
            <pc:sldMk cId="520095710" sldId="256"/>
            <ac:spMk id="39" creationId="{2AFA460B-2DBC-1027-5ABC-C97048F174C4}"/>
          </ac:spMkLst>
        </pc:spChg>
        <pc:spChg chg="mod">
          <ac:chgData name="Miko Niinemäe | Arco Vara" userId="939f039b-ce3a-479b-a5ad-85e80707bd41" providerId="ADAL" clId="{9391EC11-1927-4BF5-8CA0-26FF88DC3FBB}" dt="2023-07-12T15:31:06.168" v="15" actId="571"/>
          <ac:spMkLst>
            <pc:docMk/>
            <pc:sldMk cId="520095710" sldId="256"/>
            <ac:spMk id="40" creationId="{6A33DCDF-6431-CCF7-C6B7-B57C6434C780}"/>
          </ac:spMkLst>
        </pc:spChg>
        <pc:spChg chg="mod">
          <ac:chgData name="Miko Niinemäe | Arco Vara" userId="939f039b-ce3a-479b-a5ad-85e80707bd41" providerId="ADAL" clId="{9391EC11-1927-4BF5-8CA0-26FF88DC3FBB}" dt="2023-07-12T15:31:06.168" v="15" actId="571"/>
          <ac:spMkLst>
            <pc:docMk/>
            <pc:sldMk cId="520095710" sldId="256"/>
            <ac:spMk id="41" creationId="{7DD04DDF-BD83-05F7-0C7D-739959D6D5C0}"/>
          </ac:spMkLst>
        </pc:spChg>
        <pc:spChg chg="mod">
          <ac:chgData name="Miko Niinemäe | Arco Vara" userId="939f039b-ce3a-479b-a5ad-85e80707bd41" providerId="ADAL" clId="{9391EC11-1927-4BF5-8CA0-26FF88DC3FBB}" dt="2023-07-12T15:31:06.168" v="15" actId="571"/>
          <ac:spMkLst>
            <pc:docMk/>
            <pc:sldMk cId="520095710" sldId="256"/>
            <ac:spMk id="43" creationId="{1D31C06D-7502-54D3-9409-CBD433E609E6}"/>
          </ac:spMkLst>
        </pc:spChg>
        <pc:spChg chg="mod">
          <ac:chgData name="Miko Niinemäe | Arco Vara" userId="939f039b-ce3a-479b-a5ad-85e80707bd41" providerId="ADAL" clId="{9391EC11-1927-4BF5-8CA0-26FF88DC3FBB}" dt="2023-07-12T15:38:02.927" v="42" actId="207"/>
          <ac:spMkLst>
            <pc:docMk/>
            <pc:sldMk cId="520095710" sldId="256"/>
            <ac:spMk id="47" creationId="{DF50AEA4-2551-E6DD-2EF9-9AC75A7788CD}"/>
          </ac:spMkLst>
        </pc:spChg>
        <pc:spChg chg="mod">
          <ac:chgData name="Miko Niinemäe | Arco Vara" userId="939f039b-ce3a-479b-a5ad-85e80707bd41" providerId="ADAL" clId="{9391EC11-1927-4BF5-8CA0-26FF88DC3FBB}" dt="2023-07-12T15:38:02.927" v="42" actId="207"/>
          <ac:spMkLst>
            <pc:docMk/>
            <pc:sldMk cId="520095710" sldId="256"/>
            <ac:spMk id="52" creationId="{02F59BD9-49DF-30DF-C61C-6E9F436794DC}"/>
          </ac:spMkLst>
        </pc:spChg>
        <pc:spChg chg="mod">
          <ac:chgData name="Miko Niinemäe | Arco Vara" userId="939f039b-ce3a-479b-a5ad-85e80707bd41" providerId="ADAL" clId="{9391EC11-1927-4BF5-8CA0-26FF88DC3FBB}" dt="2023-07-12T15:38:02.927" v="42" actId="207"/>
          <ac:spMkLst>
            <pc:docMk/>
            <pc:sldMk cId="520095710" sldId="256"/>
            <ac:spMk id="57" creationId="{8E03FC16-C328-29BD-AA5A-1626DD5D1B0C}"/>
          </ac:spMkLst>
        </pc:spChg>
        <pc:spChg chg="mod">
          <ac:chgData name="Miko Niinemäe | Arco Vara" userId="939f039b-ce3a-479b-a5ad-85e80707bd41" providerId="ADAL" clId="{9391EC11-1927-4BF5-8CA0-26FF88DC3FBB}" dt="2023-07-12T15:38:02.927" v="42" actId="207"/>
          <ac:spMkLst>
            <pc:docMk/>
            <pc:sldMk cId="520095710" sldId="256"/>
            <ac:spMk id="58" creationId="{78880C4E-224B-97E0-35B5-AC89F837153B}"/>
          </ac:spMkLst>
        </pc:spChg>
        <pc:spChg chg="mod">
          <ac:chgData name="Miko Niinemäe | Arco Vara" userId="939f039b-ce3a-479b-a5ad-85e80707bd41" providerId="ADAL" clId="{9391EC11-1927-4BF5-8CA0-26FF88DC3FBB}" dt="2023-07-12T15:38:02.927" v="42" actId="207"/>
          <ac:spMkLst>
            <pc:docMk/>
            <pc:sldMk cId="520095710" sldId="256"/>
            <ac:spMk id="59" creationId="{3C913915-1A70-30C7-09BE-D1101191FB57}"/>
          </ac:spMkLst>
        </pc:spChg>
        <pc:spChg chg="mod">
          <ac:chgData name="Miko Niinemäe | Arco Vara" userId="939f039b-ce3a-479b-a5ad-85e80707bd41" providerId="ADAL" clId="{9391EC11-1927-4BF5-8CA0-26FF88DC3FBB}" dt="2023-07-12T15:38:02.927" v="42" actId="207"/>
          <ac:spMkLst>
            <pc:docMk/>
            <pc:sldMk cId="520095710" sldId="256"/>
            <ac:spMk id="60" creationId="{49C0FB89-A329-1FB1-A64D-6651BC62E85D}"/>
          </ac:spMkLst>
        </pc:spChg>
        <pc:spChg chg="mod">
          <ac:chgData name="Miko Niinemäe | Arco Vara" userId="939f039b-ce3a-479b-a5ad-85e80707bd41" providerId="ADAL" clId="{9391EC11-1927-4BF5-8CA0-26FF88DC3FBB}" dt="2023-07-12T15:38:02.927" v="42" actId="207"/>
          <ac:spMkLst>
            <pc:docMk/>
            <pc:sldMk cId="520095710" sldId="256"/>
            <ac:spMk id="61" creationId="{0CF009FF-8715-ADD6-ECE3-8AD6096E18F1}"/>
          </ac:spMkLst>
        </pc:spChg>
        <pc:spChg chg="mod">
          <ac:chgData name="Miko Niinemäe | Arco Vara" userId="939f039b-ce3a-479b-a5ad-85e80707bd41" providerId="ADAL" clId="{9391EC11-1927-4BF5-8CA0-26FF88DC3FBB}" dt="2023-07-12T15:38:02.927" v="42" actId="207"/>
          <ac:spMkLst>
            <pc:docMk/>
            <pc:sldMk cId="520095710" sldId="256"/>
            <ac:spMk id="62" creationId="{0E1EFC30-6E12-C5BB-1823-0F013961CDD2}"/>
          </ac:spMkLst>
        </pc:spChg>
        <pc:spChg chg="mod">
          <ac:chgData name="Miko Niinemäe | Arco Vara" userId="939f039b-ce3a-479b-a5ad-85e80707bd41" providerId="ADAL" clId="{9391EC11-1927-4BF5-8CA0-26FF88DC3FBB}" dt="2023-07-12T15:38:02.927" v="42" actId="207"/>
          <ac:spMkLst>
            <pc:docMk/>
            <pc:sldMk cId="520095710" sldId="256"/>
            <ac:spMk id="63" creationId="{E93FCBD7-76BF-018B-973E-4971F66D3F96}"/>
          </ac:spMkLst>
        </pc:spChg>
        <pc:spChg chg="mod">
          <ac:chgData name="Miko Niinemäe | Arco Vara" userId="939f039b-ce3a-479b-a5ad-85e80707bd41" providerId="ADAL" clId="{9391EC11-1927-4BF5-8CA0-26FF88DC3FBB}" dt="2023-07-12T15:38:02.927" v="42" actId="207"/>
          <ac:spMkLst>
            <pc:docMk/>
            <pc:sldMk cId="520095710" sldId="256"/>
            <ac:spMk id="64" creationId="{B795AFC9-62B4-D8D5-1179-3378B08B551C}"/>
          </ac:spMkLst>
        </pc:spChg>
        <pc:spChg chg="mod">
          <ac:chgData name="Miko Niinemäe | Arco Vara" userId="939f039b-ce3a-479b-a5ad-85e80707bd41" providerId="ADAL" clId="{9391EC11-1927-4BF5-8CA0-26FF88DC3FBB}" dt="2023-07-12T15:38:02.927" v="42" actId="207"/>
          <ac:spMkLst>
            <pc:docMk/>
            <pc:sldMk cId="520095710" sldId="256"/>
            <ac:spMk id="65" creationId="{FE5FAF8A-74F2-9CED-F3AE-C0356EADD272}"/>
          </ac:spMkLst>
        </pc:spChg>
        <pc:spChg chg="mod">
          <ac:chgData name="Miko Niinemäe | Arco Vara" userId="939f039b-ce3a-479b-a5ad-85e80707bd41" providerId="ADAL" clId="{9391EC11-1927-4BF5-8CA0-26FF88DC3FBB}" dt="2023-07-12T15:40:30.018" v="123" actId="404"/>
          <ac:spMkLst>
            <pc:docMk/>
            <pc:sldMk cId="520095710" sldId="256"/>
            <ac:spMk id="66" creationId="{8EE0D4FF-E8F6-5DBD-A521-8D6618225DFD}"/>
          </ac:spMkLst>
        </pc:spChg>
        <pc:spChg chg="mod">
          <ac:chgData name="Miko Niinemäe | Arco Vara" userId="939f039b-ce3a-479b-a5ad-85e80707bd41" providerId="ADAL" clId="{9391EC11-1927-4BF5-8CA0-26FF88DC3FBB}" dt="2023-07-12T15:28:40.025" v="8" actId="164"/>
          <ac:spMkLst>
            <pc:docMk/>
            <pc:sldMk cId="520095710" sldId="256"/>
            <ac:spMk id="67" creationId="{DB0F9FF7-5429-8CD4-471A-57EB17E63BA0}"/>
          </ac:spMkLst>
        </pc:spChg>
        <pc:spChg chg="mod">
          <ac:chgData name="Miko Niinemäe | Arco Vara" userId="939f039b-ce3a-479b-a5ad-85e80707bd41" providerId="ADAL" clId="{9391EC11-1927-4BF5-8CA0-26FF88DC3FBB}" dt="2023-07-12T15:28:40.025" v="8" actId="164"/>
          <ac:spMkLst>
            <pc:docMk/>
            <pc:sldMk cId="520095710" sldId="256"/>
            <ac:spMk id="68" creationId="{CD9C3509-C2B1-44E1-3623-E1DA632ABC12}"/>
          </ac:spMkLst>
        </pc:spChg>
        <pc:spChg chg="mod">
          <ac:chgData name="Miko Niinemäe | Arco Vara" userId="939f039b-ce3a-479b-a5ad-85e80707bd41" providerId="ADAL" clId="{9391EC11-1927-4BF5-8CA0-26FF88DC3FBB}" dt="2023-07-12T15:28:40.025" v="8" actId="164"/>
          <ac:spMkLst>
            <pc:docMk/>
            <pc:sldMk cId="520095710" sldId="256"/>
            <ac:spMk id="70" creationId="{013769B2-550D-5371-003B-4DCC4D317644}"/>
          </ac:spMkLst>
        </pc:spChg>
        <pc:spChg chg="mod">
          <ac:chgData name="Miko Niinemäe | Arco Vara" userId="939f039b-ce3a-479b-a5ad-85e80707bd41" providerId="ADAL" clId="{9391EC11-1927-4BF5-8CA0-26FF88DC3FBB}" dt="2023-07-12T15:40:50.946" v="125" actId="13926"/>
          <ac:spMkLst>
            <pc:docMk/>
            <pc:sldMk cId="520095710" sldId="256"/>
            <ac:spMk id="71" creationId="{AE70E7CE-F15C-D627-839E-45C9D7092AA2}"/>
          </ac:spMkLst>
        </pc:spChg>
        <pc:spChg chg="mod">
          <ac:chgData name="Miko Niinemäe | Arco Vara" userId="939f039b-ce3a-479b-a5ad-85e80707bd41" providerId="ADAL" clId="{9391EC11-1927-4BF5-8CA0-26FF88DC3FBB}" dt="2023-07-12T15:28:40.025" v="8" actId="164"/>
          <ac:spMkLst>
            <pc:docMk/>
            <pc:sldMk cId="520095710" sldId="256"/>
            <ac:spMk id="72" creationId="{369E4782-2235-C12A-92CC-27168080BFB5}"/>
          </ac:spMkLst>
        </pc:spChg>
        <pc:spChg chg="mod">
          <ac:chgData name="Miko Niinemäe | Arco Vara" userId="939f039b-ce3a-479b-a5ad-85e80707bd41" providerId="ADAL" clId="{9391EC11-1927-4BF5-8CA0-26FF88DC3FBB}" dt="2023-07-12T15:28:40.025" v="8" actId="164"/>
          <ac:spMkLst>
            <pc:docMk/>
            <pc:sldMk cId="520095710" sldId="256"/>
            <ac:spMk id="73" creationId="{2CC67365-9246-0BD1-8764-EDAA161F9F49}"/>
          </ac:spMkLst>
        </pc:spChg>
        <pc:spChg chg="mod">
          <ac:chgData name="Miko Niinemäe | Arco Vara" userId="939f039b-ce3a-479b-a5ad-85e80707bd41" providerId="ADAL" clId="{9391EC11-1927-4BF5-8CA0-26FF88DC3FBB}" dt="2023-07-12T15:28:40.025" v="8" actId="164"/>
          <ac:spMkLst>
            <pc:docMk/>
            <pc:sldMk cId="520095710" sldId="256"/>
            <ac:spMk id="74" creationId="{86FBAEFE-0549-5953-F3C8-8CD2CEFDE0E0}"/>
          </ac:spMkLst>
        </pc:spChg>
        <pc:spChg chg="mod">
          <ac:chgData name="Miko Niinemäe | Arco Vara" userId="939f039b-ce3a-479b-a5ad-85e80707bd41" providerId="ADAL" clId="{9391EC11-1927-4BF5-8CA0-26FF88DC3FBB}" dt="2023-07-12T15:28:40.025" v="8" actId="164"/>
          <ac:spMkLst>
            <pc:docMk/>
            <pc:sldMk cId="520095710" sldId="256"/>
            <ac:spMk id="75" creationId="{9A654437-FFF7-DB4E-C10F-51F8F1C61BB1}"/>
          </ac:spMkLst>
        </pc:spChg>
        <pc:spChg chg="mod">
          <ac:chgData name="Miko Niinemäe | Arco Vara" userId="939f039b-ce3a-479b-a5ad-85e80707bd41" providerId="ADAL" clId="{9391EC11-1927-4BF5-8CA0-26FF88DC3FBB}" dt="2023-07-12T15:28:40.025" v="8" actId="164"/>
          <ac:spMkLst>
            <pc:docMk/>
            <pc:sldMk cId="520095710" sldId="256"/>
            <ac:spMk id="76" creationId="{EDE865CF-92EA-1BEB-C1BD-45068D6D2B8D}"/>
          </ac:spMkLst>
        </pc:spChg>
        <pc:spChg chg="mod">
          <ac:chgData name="Miko Niinemäe | Arco Vara" userId="939f039b-ce3a-479b-a5ad-85e80707bd41" providerId="ADAL" clId="{9391EC11-1927-4BF5-8CA0-26FF88DC3FBB}" dt="2023-07-12T15:28:40.025" v="8" actId="164"/>
          <ac:spMkLst>
            <pc:docMk/>
            <pc:sldMk cId="520095710" sldId="256"/>
            <ac:spMk id="77" creationId="{CD583624-B586-7D99-2C2D-35C57DDFB0A9}"/>
          </ac:spMkLst>
        </pc:spChg>
        <pc:spChg chg="mod">
          <ac:chgData name="Miko Niinemäe | Arco Vara" userId="939f039b-ce3a-479b-a5ad-85e80707bd41" providerId="ADAL" clId="{9391EC11-1927-4BF5-8CA0-26FF88DC3FBB}" dt="2023-07-12T15:28:40.025" v="8" actId="164"/>
          <ac:spMkLst>
            <pc:docMk/>
            <pc:sldMk cId="520095710" sldId="256"/>
            <ac:spMk id="78" creationId="{6043BD22-8404-FCFB-C2B1-6D74FD9EB299}"/>
          </ac:spMkLst>
        </pc:spChg>
        <pc:spChg chg="mod">
          <ac:chgData name="Miko Niinemäe | Arco Vara" userId="939f039b-ce3a-479b-a5ad-85e80707bd41" providerId="ADAL" clId="{9391EC11-1927-4BF5-8CA0-26FF88DC3FBB}" dt="2023-07-12T15:28:40.025" v="8" actId="164"/>
          <ac:spMkLst>
            <pc:docMk/>
            <pc:sldMk cId="520095710" sldId="256"/>
            <ac:spMk id="79" creationId="{9C627760-1BB5-B079-B343-7442596CEC0F}"/>
          </ac:spMkLst>
        </pc:spChg>
        <pc:spChg chg="mod">
          <ac:chgData name="Miko Niinemäe | Arco Vara" userId="939f039b-ce3a-479b-a5ad-85e80707bd41" providerId="ADAL" clId="{9391EC11-1927-4BF5-8CA0-26FF88DC3FBB}" dt="2023-07-12T15:28:40.025" v="8" actId="164"/>
          <ac:spMkLst>
            <pc:docMk/>
            <pc:sldMk cId="520095710" sldId="256"/>
            <ac:spMk id="80" creationId="{2B639B79-85E4-0CA5-7D24-DD8A54CDA99C}"/>
          </ac:spMkLst>
        </pc:spChg>
        <pc:spChg chg="mod">
          <ac:chgData name="Miko Niinemäe | Arco Vara" userId="939f039b-ce3a-479b-a5ad-85e80707bd41" providerId="ADAL" clId="{9391EC11-1927-4BF5-8CA0-26FF88DC3FBB}" dt="2023-07-12T15:40:40.336" v="124" actId="13926"/>
          <ac:spMkLst>
            <pc:docMk/>
            <pc:sldMk cId="520095710" sldId="256"/>
            <ac:spMk id="81" creationId="{4A69871B-E3DD-E9B7-F0AA-B3E932AC497C}"/>
          </ac:spMkLst>
        </pc:spChg>
        <pc:grpChg chg="add mod">
          <ac:chgData name="Miko Niinemäe | Arco Vara" userId="939f039b-ce3a-479b-a5ad-85e80707bd41" providerId="ADAL" clId="{9391EC11-1927-4BF5-8CA0-26FF88DC3FBB}" dt="2023-07-12T15:28:24.443" v="5" actId="164"/>
          <ac:grpSpMkLst>
            <pc:docMk/>
            <pc:sldMk cId="520095710" sldId="256"/>
            <ac:grpSpMk id="4" creationId="{66EF5D44-F84C-6250-63FD-74BD54800A48}"/>
          </ac:grpSpMkLst>
        </pc:grpChg>
        <pc:grpChg chg="add del mod">
          <ac:chgData name="Miko Niinemäe | Arco Vara" userId="939f039b-ce3a-479b-a5ad-85e80707bd41" providerId="ADAL" clId="{9391EC11-1927-4BF5-8CA0-26FF88DC3FBB}" dt="2023-07-14T13:41:38.200" v="2113" actId="478"/>
          <ac:grpSpMkLst>
            <pc:docMk/>
            <pc:sldMk cId="520095710" sldId="256"/>
            <ac:grpSpMk id="5" creationId="{6BA31A69-D27F-86AF-17A1-0EF7CB759747}"/>
          </ac:grpSpMkLst>
        </pc:grpChg>
        <pc:grpChg chg="add del mod">
          <ac:chgData name="Miko Niinemäe | Arco Vara" userId="939f039b-ce3a-479b-a5ad-85e80707bd41" providerId="ADAL" clId="{9391EC11-1927-4BF5-8CA0-26FF88DC3FBB}" dt="2023-07-13T13:00:20.596" v="935" actId="478"/>
          <ac:grpSpMkLst>
            <pc:docMk/>
            <pc:sldMk cId="520095710" sldId="256"/>
            <ac:grpSpMk id="9" creationId="{7C7FCF95-D6C3-C5C5-7DE2-E5CF003E18FD}"/>
          </ac:grpSpMkLst>
        </pc:grpChg>
        <pc:grpChg chg="add del mod">
          <ac:chgData name="Miko Niinemäe | Arco Vara" userId="939f039b-ce3a-479b-a5ad-85e80707bd41" providerId="ADAL" clId="{9391EC11-1927-4BF5-8CA0-26FF88DC3FBB}" dt="2023-07-13T13:00:20.596" v="935" actId="478"/>
          <ac:grpSpMkLst>
            <pc:docMk/>
            <pc:sldMk cId="520095710" sldId="256"/>
            <ac:grpSpMk id="11" creationId="{CB40759C-D00D-E5C8-74AC-1EC37F30D419}"/>
          </ac:grpSpMkLst>
        </pc:grpChg>
        <pc:grpChg chg="add mod">
          <ac:chgData name="Miko Niinemäe | Arco Vara" userId="939f039b-ce3a-479b-a5ad-85e80707bd41" providerId="ADAL" clId="{9391EC11-1927-4BF5-8CA0-26FF88DC3FBB}" dt="2023-07-12T15:31:06.168" v="15" actId="571"/>
          <ac:grpSpMkLst>
            <pc:docMk/>
            <pc:sldMk cId="520095710" sldId="256"/>
            <ac:grpSpMk id="12" creationId="{F4FB8036-1144-5585-8315-B39153AF33B2}"/>
          </ac:grpSpMkLst>
        </pc:grpChg>
        <pc:graphicFrameChg chg="mod">
          <ac:chgData name="Miko Niinemäe | Arco Vara" userId="939f039b-ce3a-479b-a5ad-85e80707bd41" providerId="ADAL" clId="{9391EC11-1927-4BF5-8CA0-26FF88DC3FBB}" dt="2023-07-12T15:34:25.744" v="32" actId="1076"/>
          <ac:graphicFrameMkLst>
            <pc:docMk/>
            <pc:sldMk cId="520095710" sldId="256"/>
            <ac:graphicFrameMk id="13" creationId="{810F7873-65F9-D322-48E1-1C73939F279F}"/>
          </ac:graphicFrameMkLst>
        </pc:graphicFrameChg>
        <pc:graphicFrameChg chg="mod">
          <ac:chgData name="Miko Niinemäe | Arco Vara" userId="939f039b-ce3a-479b-a5ad-85e80707bd41" providerId="ADAL" clId="{9391EC11-1927-4BF5-8CA0-26FF88DC3FBB}" dt="2023-07-12T15:31:06.168" v="15" actId="571"/>
          <ac:graphicFrameMkLst>
            <pc:docMk/>
            <pc:sldMk cId="520095710" sldId="256"/>
            <ac:graphicFrameMk id="17" creationId="{6BB61D54-2D61-14F0-F0E0-E2015615F424}"/>
          </ac:graphicFrameMkLst>
        </pc:graphicFrameChg>
        <pc:graphicFrameChg chg="mod ord">
          <ac:chgData name="Miko Niinemäe | Arco Vara" userId="939f039b-ce3a-479b-a5ad-85e80707bd41" providerId="ADAL" clId="{9391EC11-1927-4BF5-8CA0-26FF88DC3FBB}" dt="2023-07-12T15:39:03.017" v="99" actId="166"/>
          <ac:graphicFrameMkLst>
            <pc:docMk/>
            <pc:sldMk cId="520095710" sldId="256"/>
            <ac:graphicFrameMk id="42" creationId="{06457CB5-DB32-B476-8E62-52E526704413}"/>
          </ac:graphicFrameMkLst>
        </pc:graphicFrameChg>
        <pc:graphicFrameChg chg="mod">
          <ac:chgData name="Miko Niinemäe | Arco Vara" userId="939f039b-ce3a-479b-a5ad-85e80707bd41" providerId="ADAL" clId="{9391EC11-1927-4BF5-8CA0-26FF88DC3FBB}" dt="2023-07-12T15:28:40.025" v="8" actId="164"/>
          <ac:graphicFrameMkLst>
            <pc:docMk/>
            <pc:sldMk cId="520095710" sldId="256"/>
            <ac:graphicFrameMk id="69" creationId="{75A83A93-BF35-7082-D765-46332651F929}"/>
          </ac:graphicFrameMkLst>
        </pc:graphicFrameChg>
        <pc:picChg chg="add del mod ord">
          <ac:chgData name="Miko Niinemäe | Arco Vara" userId="939f039b-ce3a-479b-a5ad-85e80707bd41" providerId="ADAL" clId="{9391EC11-1927-4BF5-8CA0-26FF88DC3FBB}" dt="2023-07-13T12:47:33.324" v="933"/>
          <ac:picMkLst>
            <pc:docMk/>
            <pc:sldMk cId="520095710" sldId="256"/>
            <ac:picMk id="4" creationId="{A31EDEAE-C728-738C-F80D-6B6A5FCB0AD5}"/>
          </ac:picMkLst>
        </pc:picChg>
        <pc:picChg chg="add del mod ord">
          <ac:chgData name="Miko Niinemäe | Arco Vara" userId="939f039b-ce3a-479b-a5ad-85e80707bd41" providerId="ADAL" clId="{9391EC11-1927-4BF5-8CA0-26FF88DC3FBB}" dt="2023-07-14T10:44:53.858" v="1437" actId="478"/>
          <ac:picMkLst>
            <pc:docMk/>
            <pc:sldMk cId="520095710" sldId="256"/>
            <ac:picMk id="17" creationId="{AA75CBE2-0917-F16B-921E-D051B507C1FC}"/>
          </ac:picMkLst>
        </pc:picChg>
      </pc:sldChg>
      <pc:sldChg chg="addSp delSp modSp mod modNotesTx">
        <pc:chgData name="Miko Niinemäe | Arco Vara" userId="939f039b-ce3a-479b-a5ad-85e80707bd41" providerId="ADAL" clId="{9391EC11-1927-4BF5-8CA0-26FF88DC3FBB}" dt="2023-07-14T14:14:20.666" v="2321" actId="27918"/>
        <pc:sldMkLst>
          <pc:docMk/>
          <pc:sldMk cId="1389390875" sldId="257"/>
        </pc:sldMkLst>
        <pc:spChg chg="add del mod">
          <ac:chgData name="Miko Niinemäe | Arco Vara" userId="939f039b-ce3a-479b-a5ad-85e80707bd41" providerId="ADAL" clId="{9391EC11-1927-4BF5-8CA0-26FF88DC3FBB}" dt="2023-07-14T13:48:41.604" v="2233" actId="478"/>
          <ac:spMkLst>
            <pc:docMk/>
            <pc:sldMk cId="1389390875" sldId="257"/>
            <ac:spMk id="4" creationId="{BD4CAE7B-5AED-E57D-00DC-AA8D923FB044}"/>
          </ac:spMkLst>
        </pc:spChg>
        <pc:spChg chg="mod">
          <ac:chgData name="Miko Niinemäe | Arco Vara" userId="939f039b-ce3a-479b-a5ad-85e80707bd41" providerId="ADAL" clId="{9391EC11-1927-4BF5-8CA0-26FF88DC3FBB}" dt="2023-07-12T15:50:31.058" v="503" actId="20577"/>
          <ac:spMkLst>
            <pc:docMk/>
            <pc:sldMk cId="1389390875" sldId="257"/>
            <ac:spMk id="7" creationId="{14520412-1F4A-FE54-7106-444FF5A55A6D}"/>
          </ac:spMkLst>
        </pc:spChg>
        <pc:spChg chg="mod">
          <ac:chgData name="Miko Niinemäe | Arco Vara" userId="939f039b-ce3a-479b-a5ad-85e80707bd41" providerId="ADAL" clId="{9391EC11-1927-4BF5-8CA0-26FF88DC3FBB}" dt="2023-07-12T15:50:28.530" v="501" actId="20577"/>
          <ac:spMkLst>
            <pc:docMk/>
            <pc:sldMk cId="1389390875" sldId="257"/>
            <ac:spMk id="8" creationId="{D91B9CBA-D4B0-C8CC-12C0-5F768930F7DC}"/>
          </ac:spMkLst>
        </pc:spChg>
        <pc:spChg chg="mod">
          <ac:chgData name="Miko Niinemäe | Arco Vara" userId="939f039b-ce3a-479b-a5ad-85e80707bd41" providerId="ADAL" clId="{9391EC11-1927-4BF5-8CA0-26FF88DC3FBB}" dt="2023-07-12T15:50:21.813" v="497" actId="20577"/>
          <ac:spMkLst>
            <pc:docMk/>
            <pc:sldMk cId="1389390875" sldId="257"/>
            <ac:spMk id="9" creationId="{31D2B707-1265-066A-7A77-C3F19A7AA995}"/>
          </ac:spMkLst>
        </pc:spChg>
        <pc:spChg chg="mod">
          <ac:chgData name="Miko Niinemäe | Arco Vara" userId="939f039b-ce3a-479b-a5ad-85e80707bd41" providerId="ADAL" clId="{9391EC11-1927-4BF5-8CA0-26FF88DC3FBB}" dt="2023-07-12T15:53:27.551" v="522" actId="34135"/>
          <ac:spMkLst>
            <pc:docMk/>
            <pc:sldMk cId="1389390875" sldId="257"/>
            <ac:spMk id="11" creationId="{A78ACF46-0718-2264-67EC-2A0B46640D1D}"/>
          </ac:spMkLst>
        </pc:spChg>
        <pc:spChg chg="mod">
          <ac:chgData name="Miko Niinemäe | Arco Vara" userId="939f039b-ce3a-479b-a5ad-85e80707bd41" providerId="ADAL" clId="{9391EC11-1927-4BF5-8CA0-26FF88DC3FBB}" dt="2023-07-12T15:50:18.099" v="495" actId="20577"/>
          <ac:spMkLst>
            <pc:docMk/>
            <pc:sldMk cId="1389390875" sldId="257"/>
            <ac:spMk id="12" creationId="{CBCAAD09-0EDD-5453-2729-0316810BA1AF}"/>
          </ac:spMkLst>
        </pc:spChg>
        <pc:spChg chg="mod">
          <ac:chgData name="Miko Niinemäe | Arco Vara" userId="939f039b-ce3a-479b-a5ad-85e80707bd41" providerId="ADAL" clId="{9391EC11-1927-4BF5-8CA0-26FF88DC3FBB}" dt="2023-07-12T15:56:25.054" v="541" actId="20577"/>
          <ac:spMkLst>
            <pc:docMk/>
            <pc:sldMk cId="1389390875" sldId="257"/>
            <ac:spMk id="24" creationId="{AE871776-D4D8-F0D2-9327-50E9ABA98F24}"/>
          </ac:spMkLst>
        </pc:spChg>
        <pc:spChg chg="mod">
          <ac:chgData name="Miko Niinemäe | Arco Vara" userId="939f039b-ce3a-479b-a5ad-85e80707bd41" providerId="ADAL" clId="{9391EC11-1927-4BF5-8CA0-26FF88DC3FBB}" dt="2023-07-12T15:56:29.805" v="545" actId="20577"/>
          <ac:spMkLst>
            <pc:docMk/>
            <pc:sldMk cId="1389390875" sldId="257"/>
            <ac:spMk id="25" creationId="{CBF1E33E-9A9D-08A7-62AE-2772E943974B}"/>
          </ac:spMkLst>
        </pc:spChg>
        <pc:spChg chg="mod">
          <ac:chgData name="Miko Niinemäe | Arco Vara" userId="939f039b-ce3a-479b-a5ad-85e80707bd41" providerId="ADAL" clId="{9391EC11-1927-4BF5-8CA0-26FF88DC3FBB}" dt="2023-07-12T15:56:32.602" v="547" actId="20577"/>
          <ac:spMkLst>
            <pc:docMk/>
            <pc:sldMk cId="1389390875" sldId="257"/>
            <ac:spMk id="26" creationId="{40ED24F0-F386-173E-F123-8E23A2E9E28C}"/>
          </ac:spMkLst>
        </pc:spChg>
        <pc:spChg chg="mod">
          <ac:chgData name="Miko Niinemäe | Arco Vara" userId="939f039b-ce3a-479b-a5ad-85e80707bd41" providerId="ADAL" clId="{9391EC11-1927-4BF5-8CA0-26FF88DC3FBB}" dt="2023-07-12T15:56:37.424" v="549" actId="20577"/>
          <ac:spMkLst>
            <pc:docMk/>
            <pc:sldMk cId="1389390875" sldId="257"/>
            <ac:spMk id="27" creationId="{AC657CA7-9A11-84E3-4349-6341B3EAEEF3}"/>
          </ac:spMkLst>
        </pc:spChg>
        <pc:graphicFrameChg chg="mod">
          <ac:chgData name="Miko Niinemäe | Arco Vara" userId="939f039b-ce3a-479b-a5ad-85e80707bd41" providerId="ADAL" clId="{9391EC11-1927-4BF5-8CA0-26FF88DC3FBB}" dt="2023-07-14T13:59:07.096" v="2248" actId="13926"/>
          <ac:graphicFrameMkLst>
            <pc:docMk/>
            <pc:sldMk cId="1389390875" sldId="257"/>
            <ac:graphicFrameMk id="15" creationId="{7D8CB50E-F63C-AEE8-DAA7-E55472D99D4D}"/>
          </ac:graphicFrameMkLst>
        </pc:graphicFrameChg>
        <pc:graphicFrameChg chg="mod">
          <ac:chgData name="Miko Niinemäe | Arco Vara" userId="939f039b-ce3a-479b-a5ad-85e80707bd41" providerId="ADAL" clId="{9391EC11-1927-4BF5-8CA0-26FF88DC3FBB}" dt="2023-07-12T15:58:30.852" v="559" actId="2085"/>
          <ac:graphicFrameMkLst>
            <pc:docMk/>
            <pc:sldMk cId="1389390875" sldId="257"/>
            <ac:graphicFrameMk id="17" creationId="{4FBB25C0-94FC-722A-C565-D0F4B9228CDA}"/>
          </ac:graphicFrameMkLst>
        </pc:graphicFrameChg>
        <pc:graphicFrameChg chg="mod">
          <ac:chgData name="Miko Niinemäe | Arco Vara" userId="939f039b-ce3a-479b-a5ad-85e80707bd41" providerId="ADAL" clId="{9391EC11-1927-4BF5-8CA0-26FF88DC3FBB}" dt="2023-07-14T13:58:14.021" v="2247" actId="13926"/>
          <ac:graphicFrameMkLst>
            <pc:docMk/>
            <pc:sldMk cId="1389390875" sldId="257"/>
            <ac:graphicFrameMk id="108" creationId="{06DF22A9-A422-DD29-5627-B6D808D13C07}"/>
          </ac:graphicFrameMkLst>
        </pc:graphicFrameChg>
        <pc:graphicFrameChg chg="mod">
          <ac:chgData name="Miko Niinemäe | Arco Vara" userId="939f039b-ce3a-479b-a5ad-85e80707bd41" providerId="ADAL" clId="{9391EC11-1927-4BF5-8CA0-26FF88DC3FBB}" dt="2023-07-12T15:50:52.879" v="504" actId="692"/>
          <ac:graphicFrameMkLst>
            <pc:docMk/>
            <pc:sldMk cId="1389390875" sldId="257"/>
            <ac:graphicFrameMk id="114" creationId="{C3844034-492F-F496-1B82-191063605566}"/>
          </ac:graphicFrameMkLst>
        </pc:graphicFrameChg>
      </pc:sldChg>
      <pc:sldChg chg="addSp delSp modSp mod modNotesTx">
        <pc:chgData name="Miko Niinemäe | Arco Vara" userId="939f039b-ce3a-479b-a5ad-85e80707bd41" providerId="ADAL" clId="{9391EC11-1927-4BF5-8CA0-26FF88DC3FBB}" dt="2023-07-25T12:49:38.854" v="3559" actId="27918"/>
        <pc:sldMkLst>
          <pc:docMk/>
          <pc:sldMk cId="1506207897" sldId="258"/>
        </pc:sldMkLst>
        <pc:spChg chg="add del mod">
          <ac:chgData name="Miko Niinemäe | Arco Vara" userId="939f039b-ce3a-479b-a5ad-85e80707bd41" providerId="ADAL" clId="{9391EC11-1927-4BF5-8CA0-26FF88DC3FBB}" dt="2023-07-14T13:48:48.029" v="2242" actId="478"/>
          <ac:spMkLst>
            <pc:docMk/>
            <pc:sldMk cId="1506207897" sldId="258"/>
            <ac:spMk id="5" creationId="{7885612B-44B1-114D-9BD0-8B7E47E7BB3B}"/>
          </ac:spMkLst>
        </pc:spChg>
        <pc:spChg chg="mod">
          <ac:chgData name="Miko Niinemäe | Arco Vara" userId="939f039b-ce3a-479b-a5ad-85e80707bd41" providerId="ADAL" clId="{9391EC11-1927-4BF5-8CA0-26FF88DC3FBB}" dt="2023-07-12T16:02:02.059" v="625" actId="20577"/>
          <ac:spMkLst>
            <pc:docMk/>
            <pc:sldMk cId="1506207897" sldId="258"/>
            <ac:spMk id="16" creationId="{999DF6FB-84DE-CCD0-002A-199DBDE79BC5}"/>
          </ac:spMkLst>
        </pc:spChg>
        <pc:spChg chg="mod">
          <ac:chgData name="Miko Niinemäe | Arco Vara" userId="939f039b-ce3a-479b-a5ad-85e80707bd41" providerId="ADAL" clId="{9391EC11-1927-4BF5-8CA0-26FF88DC3FBB}" dt="2023-07-12T16:02:08.771" v="629" actId="20577"/>
          <ac:spMkLst>
            <pc:docMk/>
            <pc:sldMk cId="1506207897" sldId="258"/>
            <ac:spMk id="17" creationId="{1B2779D9-A820-8A98-1E5D-E707DDA02247}"/>
          </ac:spMkLst>
        </pc:spChg>
        <pc:spChg chg="mod">
          <ac:chgData name="Miko Niinemäe | Arco Vara" userId="939f039b-ce3a-479b-a5ad-85e80707bd41" providerId="ADAL" clId="{9391EC11-1927-4BF5-8CA0-26FF88DC3FBB}" dt="2023-07-12T16:02:12.064" v="631" actId="20577"/>
          <ac:spMkLst>
            <pc:docMk/>
            <pc:sldMk cId="1506207897" sldId="258"/>
            <ac:spMk id="18" creationId="{14E78DB4-7B36-0734-6836-6726544A793E}"/>
          </ac:spMkLst>
        </pc:spChg>
        <pc:spChg chg="mod">
          <ac:chgData name="Miko Niinemäe | Arco Vara" userId="939f039b-ce3a-479b-a5ad-85e80707bd41" providerId="ADAL" clId="{9391EC11-1927-4BF5-8CA0-26FF88DC3FBB}" dt="2023-07-12T16:02:14.641" v="633" actId="20577"/>
          <ac:spMkLst>
            <pc:docMk/>
            <pc:sldMk cId="1506207897" sldId="258"/>
            <ac:spMk id="21" creationId="{39162996-90C7-9255-7C20-2D362582CCAD}"/>
          </ac:spMkLst>
        </pc:spChg>
        <pc:spChg chg="mod">
          <ac:chgData name="Miko Niinemäe | Arco Vara" userId="939f039b-ce3a-479b-a5ad-85e80707bd41" providerId="ADAL" clId="{9391EC11-1927-4BF5-8CA0-26FF88DC3FBB}" dt="2023-07-12T16:04:23.819" v="648" actId="20577"/>
          <ac:spMkLst>
            <pc:docMk/>
            <pc:sldMk cId="1506207897" sldId="258"/>
            <ac:spMk id="36" creationId="{FCCA9742-08B7-6469-B369-C42925DEF100}"/>
          </ac:spMkLst>
        </pc:spChg>
        <pc:spChg chg="mod">
          <ac:chgData name="Miko Niinemäe | Arco Vara" userId="939f039b-ce3a-479b-a5ad-85e80707bd41" providerId="ADAL" clId="{9391EC11-1927-4BF5-8CA0-26FF88DC3FBB}" dt="2023-07-12T16:04:29.090" v="652" actId="20577"/>
          <ac:spMkLst>
            <pc:docMk/>
            <pc:sldMk cId="1506207897" sldId="258"/>
            <ac:spMk id="37" creationId="{121E031F-7F8C-8367-7951-815119469C79}"/>
          </ac:spMkLst>
        </pc:spChg>
        <pc:spChg chg="mod">
          <ac:chgData name="Miko Niinemäe | Arco Vara" userId="939f039b-ce3a-479b-a5ad-85e80707bd41" providerId="ADAL" clId="{9391EC11-1927-4BF5-8CA0-26FF88DC3FBB}" dt="2023-07-12T16:04:35.031" v="654" actId="20577"/>
          <ac:spMkLst>
            <pc:docMk/>
            <pc:sldMk cId="1506207897" sldId="258"/>
            <ac:spMk id="44" creationId="{D27A8545-D7EE-8B08-155A-5360F668ADEE}"/>
          </ac:spMkLst>
        </pc:spChg>
        <pc:spChg chg="mod">
          <ac:chgData name="Miko Niinemäe | Arco Vara" userId="939f039b-ce3a-479b-a5ad-85e80707bd41" providerId="ADAL" clId="{9391EC11-1927-4BF5-8CA0-26FF88DC3FBB}" dt="2023-07-12T16:04:38.134" v="656" actId="20577"/>
          <ac:spMkLst>
            <pc:docMk/>
            <pc:sldMk cId="1506207897" sldId="258"/>
            <ac:spMk id="45" creationId="{67E333AA-5692-D779-A335-3ADAEF879C8E}"/>
          </ac:spMkLst>
        </pc:spChg>
        <pc:spChg chg="mod">
          <ac:chgData name="Miko Niinemäe | Arco Vara" userId="939f039b-ce3a-479b-a5ad-85e80707bd41" providerId="ADAL" clId="{9391EC11-1927-4BF5-8CA0-26FF88DC3FBB}" dt="2023-07-12T16:05:48.707" v="665" actId="20577"/>
          <ac:spMkLst>
            <pc:docMk/>
            <pc:sldMk cId="1506207897" sldId="258"/>
            <ac:spMk id="78" creationId="{2F385ED0-D43B-4C44-71CA-B5FB2009E055}"/>
          </ac:spMkLst>
        </pc:spChg>
        <pc:spChg chg="mod">
          <ac:chgData name="Miko Niinemäe | Arco Vara" userId="939f039b-ce3a-479b-a5ad-85e80707bd41" providerId="ADAL" clId="{9391EC11-1927-4BF5-8CA0-26FF88DC3FBB}" dt="2023-07-12T16:05:52.589" v="669" actId="20577"/>
          <ac:spMkLst>
            <pc:docMk/>
            <pc:sldMk cId="1506207897" sldId="258"/>
            <ac:spMk id="79" creationId="{EB28F53B-9CCA-ACC9-1EC2-B7EF6057F59E}"/>
          </ac:spMkLst>
        </pc:spChg>
        <pc:spChg chg="mod">
          <ac:chgData name="Miko Niinemäe | Arco Vara" userId="939f039b-ce3a-479b-a5ad-85e80707bd41" providerId="ADAL" clId="{9391EC11-1927-4BF5-8CA0-26FF88DC3FBB}" dt="2023-07-12T16:05:55.771" v="671" actId="20577"/>
          <ac:spMkLst>
            <pc:docMk/>
            <pc:sldMk cId="1506207897" sldId="258"/>
            <ac:spMk id="80" creationId="{DEB21FB6-AB0C-9D3F-7BA0-A200647DD199}"/>
          </ac:spMkLst>
        </pc:spChg>
        <pc:spChg chg="mod">
          <ac:chgData name="Miko Niinemäe | Arco Vara" userId="939f039b-ce3a-479b-a5ad-85e80707bd41" providerId="ADAL" clId="{9391EC11-1927-4BF5-8CA0-26FF88DC3FBB}" dt="2023-07-12T16:05:58.292" v="673" actId="20577"/>
          <ac:spMkLst>
            <pc:docMk/>
            <pc:sldMk cId="1506207897" sldId="258"/>
            <ac:spMk id="81" creationId="{894C0BFF-7024-E385-81EC-C6EF8A8E35DC}"/>
          </ac:spMkLst>
        </pc:spChg>
        <pc:spChg chg="mod">
          <ac:chgData name="Miko Niinemäe | Arco Vara" userId="939f039b-ce3a-479b-a5ad-85e80707bd41" providerId="ADAL" clId="{9391EC11-1927-4BF5-8CA0-26FF88DC3FBB}" dt="2023-07-12T16:07:01.334" v="686" actId="20577"/>
          <ac:spMkLst>
            <pc:docMk/>
            <pc:sldMk cId="1506207897" sldId="258"/>
            <ac:spMk id="84" creationId="{E1A88C4A-E3A2-27E8-7486-1DF08875FBAF}"/>
          </ac:spMkLst>
        </pc:spChg>
        <pc:spChg chg="mod">
          <ac:chgData name="Miko Niinemäe | Arco Vara" userId="939f039b-ce3a-479b-a5ad-85e80707bd41" providerId="ADAL" clId="{9391EC11-1927-4BF5-8CA0-26FF88DC3FBB}" dt="2023-07-12T16:07:06.856" v="690" actId="20577"/>
          <ac:spMkLst>
            <pc:docMk/>
            <pc:sldMk cId="1506207897" sldId="258"/>
            <ac:spMk id="85" creationId="{F1403C30-E138-771C-CE0C-7F4852822D8B}"/>
          </ac:spMkLst>
        </pc:spChg>
        <pc:spChg chg="mod">
          <ac:chgData name="Miko Niinemäe | Arco Vara" userId="939f039b-ce3a-479b-a5ad-85e80707bd41" providerId="ADAL" clId="{9391EC11-1927-4BF5-8CA0-26FF88DC3FBB}" dt="2023-07-12T16:07:09.507" v="692" actId="20577"/>
          <ac:spMkLst>
            <pc:docMk/>
            <pc:sldMk cId="1506207897" sldId="258"/>
            <ac:spMk id="86" creationId="{FF18537B-70E1-14B3-3BE8-D3380B1F4796}"/>
          </ac:spMkLst>
        </pc:spChg>
        <pc:spChg chg="mod">
          <ac:chgData name="Miko Niinemäe | Arco Vara" userId="939f039b-ce3a-479b-a5ad-85e80707bd41" providerId="ADAL" clId="{9391EC11-1927-4BF5-8CA0-26FF88DC3FBB}" dt="2023-07-12T16:07:11.927" v="694" actId="20577"/>
          <ac:spMkLst>
            <pc:docMk/>
            <pc:sldMk cId="1506207897" sldId="258"/>
            <ac:spMk id="87" creationId="{B41FD36E-E3E4-425B-427C-784D18D40D66}"/>
          </ac:spMkLst>
        </pc:spChg>
        <pc:spChg chg="mod">
          <ac:chgData name="Miko Niinemäe | Arco Vara" userId="939f039b-ce3a-479b-a5ad-85e80707bd41" providerId="ADAL" clId="{9391EC11-1927-4BF5-8CA0-26FF88DC3FBB}" dt="2023-07-12T16:07:48.313" v="705" actId="20577"/>
          <ac:spMkLst>
            <pc:docMk/>
            <pc:sldMk cId="1506207897" sldId="258"/>
            <ac:spMk id="96" creationId="{2BE281D0-826D-9AEC-CC93-59E3AEB3F2E0}"/>
          </ac:spMkLst>
        </pc:spChg>
        <pc:spChg chg="mod">
          <ac:chgData name="Miko Niinemäe | Arco Vara" userId="939f039b-ce3a-479b-a5ad-85e80707bd41" providerId="ADAL" clId="{9391EC11-1927-4BF5-8CA0-26FF88DC3FBB}" dt="2023-07-12T16:07:52.989" v="709" actId="20577"/>
          <ac:spMkLst>
            <pc:docMk/>
            <pc:sldMk cId="1506207897" sldId="258"/>
            <ac:spMk id="97" creationId="{3B3EE964-552B-B963-6CA4-F1C2F069B5EF}"/>
          </ac:spMkLst>
        </pc:spChg>
        <pc:spChg chg="mod">
          <ac:chgData name="Miko Niinemäe | Arco Vara" userId="939f039b-ce3a-479b-a5ad-85e80707bd41" providerId="ADAL" clId="{9391EC11-1927-4BF5-8CA0-26FF88DC3FBB}" dt="2023-07-12T16:07:56.377" v="711" actId="20577"/>
          <ac:spMkLst>
            <pc:docMk/>
            <pc:sldMk cId="1506207897" sldId="258"/>
            <ac:spMk id="98" creationId="{42D6D903-1C16-D5A7-2C59-B20D53DAD5E3}"/>
          </ac:spMkLst>
        </pc:spChg>
        <pc:spChg chg="mod">
          <ac:chgData name="Miko Niinemäe | Arco Vara" userId="939f039b-ce3a-479b-a5ad-85e80707bd41" providerId="ADAL" clId="{9391EC11-1927-4BF5-8CA0-26FF88DC3FBB}" dt="2023-07-12T16:07:59.475" v="713" actId="20577"/>
          <ac:spMkLst>
            <pc:docMk/>
            <pc:sldMk cId="1506207897" sldId="258"/>
            <ac:spMk id="99" creationId="{7232C6B5-7E05-C2C6-37CC-7580474FBE0E}"/>
          </ac:spMkLst>
        </pc:spChg>
        <pc:graphicFrameChg chg="mod">
          <ac:chgData name="Miko Niinemäe | Arco Vara" userId="939f039b-ce3a-479b-a5ad-85e80707bd41" providerId="ADAL" clId="{9391EC11-1927-4BF5-8CA0-26FF88DC3FBB}" dt="2023-07-14T14:12:18.159" v="2315"/>
          <ac:graphicFrameMkLst>
            <pc:docMk/>
            <pc:sldMk cId="1506207897" sldId="258"/>
            <ac:graphicFrameMk id="8" creationId="{054D205D-0B9E-EA0D-66BC-D0A0875FB27F}"/>
          </ac:graphicFrameMkLst>
        </pc:graphicFrameChg>
        <pc:graphicFrameChg chg="mod">
          <ac:chgData name="Miko Niinemäe | Arco Vara" userId="939f039b-ce3a-479b-a5ad-85e80707bd41" providerId="ADAL" clId="{9391EC11-1927-4BF5-8CA0-26FF88DC3FBB}" dt="2023-07-12T16:03:11.923" v="637" actId="2085"/>
          <ac:graphicFrameMkLst>
            <pc:docMk/>
            <pc:sldMk cId="1506207897" sldId="258"/>
            <ac:graphicFrameMk id="24" creationId="{19095643-3487-61F7-6322-6DDCC438B510}"/>
          </ac:graphicFrameMkLst>
        </pc:graphicFrameChg>
        <pc:graphicFrameChg chg="mod">
          <ac:chgData name="Miko Niinemäe | Arco Vara" userId="939f039b-ce3a-479b-a5ad-85e80707bd41" providerId="ADAL" clId="{9391EC11-1927-4BF5-8CA0-26FF88DC3FBB}" dt="2023-07-14T14:03:30.665" v="2272"/>
          <ac:graphicFrameMkLst>
            <pc:docMk/>
            <pc:sldMk cId="1506207897" sldId="258"/>
            <ac:graphicFrameMk id="40" creationId="{6B8F021E-F276-1B82-550A-48BA5705EAD9}"/>
          </ac:graphicFrameMkLst>
        </pc:graphicFrameChg>
        <pc:graphicFrameChg chg="mod">
          <ac:chgData name="Miko Niinemäe | Arco Vara" userId="939f039b-ce3a-479b-a5ad-85e80707bd41" providerId="ADAL" clId="{9391EC11-1927-4BF5-8CA0-26FF88DC3FBB}" dt="2023-07-24T08:55:35.996" v="3224"/>
          <ac:graphicFrameMkLst>
            <pc:docMk/>
            <pc:sldMk cId="1506207897" sldId="258"/>
            <ac:graphicFrameMk id="47" creationId="{CE45E836-40B3-54F5-0EA3-FBCA4553D962}"/>
          </ac:graphicFrameMkLst>
        </pc:graphicFrameChg>
        <pc:graphicFrameChg chg="mod">
          <ac:chgData name="Miko Niinemäe | Arco Vara" userId="939f039b-ce3a-479b-a5ad-85e80707bd41" providerId="ADAL" clId="{9391EC11-1927-4BF5-8CA0-26FF88DC3FBB}" dt="2023-07-24T08:55:47.679" v="3226"/>
          <ac:graphicFrameMkLst>
            <pc:docMk/>
            <pc:sldMk cId="1506207897" sldId="258"/>
            <ac:graphicFrameMk id="82" creationId="{DEA1A855-8806-A1BB-D820-5DFAD9B88C83}"/>
          </ac:graphicFrameMkLst>
        </pc:graphicFrameChg>
        <pc:graphicFrameChg chg="mod">
          <ac:chgData name="Miko Niinemäe | Arco Vara" userId="939f039b-ce3a-479b-a5ad-85e80707bd41" providerId="ADAL" clId="{9391EC11-1927-4BF5-8CA0-26FF88DC3FBB}" dt="2023-07-12T16:08:28.804" v="720" actId="13926"/>
          <ac:graphicFrameMkLst>
            <pc:docMk/>
            <pc:sldMk cId="1506207897" sldId="258"/>
            <ac:graphicFrameMk id="94" creationId="{12477231-19D0-83D8-C378-2D1971138304}"/>
          </ac:graphicFrameMkLst>
        </pc:graphicFrameChg>
      </pc:sldChg>
      <pc:sldChg chg="addSp delSp modSp mod modNotesTx">
        <pc:chgData name="Miko Niinemäe | Arco Vara" userId="939f039b-ce3a-479b-a5ad-85e80707bd41" providerId="ADAL" clId="{9391EC11-1927-4BF5-8CA0-26FF88DC3FBB}" dt="2023-07-25T12:52:59.368" v="3562" actId="27918"/>
        <pc:sldMkLst>
          <pc:docMk/>
          <pc:sldMk cId="2386786632" sldId="259"/>
        </pc:sldMkLst>
        <pc:spChg chg="add del mod">
          <ac:chgData name="Miko Niinemäe | Arco Vara" userId="939f039b-ce3a-479b-a5ad-85e80707bd41" providerId="ADAL" clId="{9391EC11-1927-4BF5-8CA0-26FF88DC3FBB}" dt="2023-07-18T12:17:41.176" v="2787" actId="478"/>
          <ac:spMkLst>
            <pc:docMk/>
            <pc:sldMk cId="2386786632" sldId="259"/>
            <ac:spMk id="2" creationId="{66AE98CB-C334-C4C5-C42C-1D485FCFAAE7}"/>
          </ac:spMkLst>
        </pc:spChg>
        <pc:spChg chg="mod">
          <ac:chgData name="Miko Niinemäe | Arco Vara" userId="939f039b-ce3a-479b-a5ad-85e80707bd41" providerId="ADAL" clId="{9391EC11-1927-4BF5-8CA0-26FF88DC3FBB}" dt="2023-07-25T11:27:43.467" v="3549" actId="20577"/>
          <ac:spMkLst>
            <pc:docMk/>
            <pc:sldMk cId="2386786632" sldId="259"/>
            <ac:spMk id="27" creationId="{765AAC24-E4F2-5C69-1FB8-ADC081F1A5AF}"/>
          </ac:spMkLst>
        </pc:spChg>
        <pc:spChg chg="mod">
          <ac:chgData name="Miko Niinemäe | Arco Vara" userId="939f039b-ce3a-479b-a5ad-85e80707bd41" providerId="ADAL" clId="{9391EC11-1927-4BF5-8CA0-26FF88DC3FBB}" dt="2023-07-12T16:09:41.807" v="727" actId="20577"/>
          <ac:spMkLst>
            <pc:docMk/>
            <pc:sldMk cId="2386786632" sldId="259"/>
            <ac:spMk id="31" creationId="{2A61AA7B-F77F-70BF-78A5-F050ECD75DA2}"/>
          </ac:spMkLst>
        </pc:spChg>
        <pc:spChg chg="mod">
          <ac:chgData name="Miko Niinemäe | Arco Vara" userId="939f039b-ce3a-479b-a5ad-85e80707bd41" providerId="ADAL" clId="{9391EC11-1927-4BF5-8CA0-26FF88DC3FBB}" dt="2023-07-12T16:09:46.031" v="731" actId="20577"/>
          <ac:spMkLst>
            <pc:docMk/>
            <pc:sldMk cId="2386786632" sldId="259"/>
            <ac:spMk id="32" creationId="{319D81C2-2F5E-C1CC-4EBF-F226CE06DCE0}"/>
          </ac:spMkLst>
        </pc:spChg>
        <pc:spChg chg="mod">
          <ac:chgData name="Miko Niinemäe | Arco Vara" userId="939f039b-ce3a-479b-a5ad-85e80707bd41" providerId="ADAL" clId="{9391EC11-1927-4BF5-8CA0-26FF88DC3FBB}" dt="2023-07-12T16:09:48.030" v="733" actId="20577"/>
          <ac:spMkLst>
            <pc:docMk/>
            <pc:sldMk cId="2386786632" sldId="259"/>
            <ac:spMk id="33" creationId="{74D10775-95DE-A0AF-7FD9-F475CE7AD626}"/>
          </ac:spMkLst>
        </pc:spChg>
        <pc:spChg chg="mod">
          <ac:chgData name="Miko Niinemäe | Arco Vara" userId="939f039b-ce3a-479b-a5ad-85e80707bd41" providerId="ADAL" clId="{9391EC11-1927-4BF5-8CA0-26FF88DC3FBB}" dt="2023-07-12T16:09:50.246" v="735" actId="20577"/>
          <ac:spMkLst>
            <pc:docMk/>
            <pc:sldMk cId="2386786632" sldId="259"/>
            <ac:spMk id="34" creationId="{8BE46BF5-5C83-4DAE-5632-83EA91F3D7E8}"/>
          </ac:spMkLst>
        </pc:spChg>
        <pc:graphicFrameChg chg="modGraphic">
          <ac:chgData name="Miko Niinemäe | Arco Vara" userId="939f039b-ce3a-479b-a5ad-85e80707bd41" providerId="ADAL" clId="{9391EC11-1927-4BF5-8CA0-26FF88DC3FBB}" dt="2023-07-24T14:03:33.603" v="3525" actId="20577"/>
          <ac:graphicFrameMkLst>
            <pc:docMk/>
            <pc:sldMk cId="2386786632" sldId="259"/>
            <ac:graphicFrameMk id="16" creationId="{D255E68C-1EC0-3882-362D-261F0A706F80}"/>
          </ac:graphicFrameMkLst>
        </pc:graphicFrameChg>
        <pc:graphicFrameChg chg="mod">
          <ac:chgData name="Miko Niinemäe | Arco Vara" userId="939f039b-ce3a-479b-a5ad-85e80707bd41" providerId="ADAL" clId="{9391EC11-1927-4BF5-8CA0-26FF88DC3FBB}" dt="2023-07-18T12:33:24.494" v="2934" actId="13926"/>
          <ac:graphicFrameMkLst>
            <pc:docMk/>
            <pc:sldMk cId="2386786632" sldId="259"/>
            <ac:graphicFrameMk id="108" creationId="{06DF22A9-A422-DD29-5627-B6D808D13C07}"/>
          </ac:graphicFrameMkLst>
        </pc:graphicFrameChg>
      </pc:sldChg>
      <pc:sldChg chg="addSp delSp modSp mod ord modNotesTx">
        <pc:chgData name="Miko Niinemäe | Arco Vara" userId="939f039b-ce3a-479b-a5ad-85e80707bd41" providerId="ADAL" clId="{9391EC11-1927-4BF5-8CA0-26FF88DC3FBB}" dt="2023-07-19T09:41:35.903" v="3117" actId="1076"/>
        <pc:sldMkLst>
          <pc:docMk/>
          <pc:sldMk cId="4280504304" sldId="260"/>
        </pc:sldMkLst>
        <pc:spChg chg="add del mod">
          <ac:chgData name="Miko Niinemäe | Arco Vara" userId="939f039b-ce3a-479b-a5ad-85e80707bd41" providerId="ADAL" clId="{9391EC11-1927-4BF5-8CA0-26FF88DC3FBB}" dt="2023-07-18T12:15:48.733" v="2711" actId="478"/>
          <ac:spMkLst>
            <pc:docMk/>
            <pc:sldMk cId="4280504304" sldId="260"/>
            <ac:spMk id="2" creationId="{572470A3-E781-4D1F-30CA-5C1B24A71575}"/>
          </ac:spMkLst>
        </pc:spChg>
        <pc:spChg chg="mod">
          <ac:chgData name="Miko Niinemäe | Arco Vara" userId="939f039b-ce3a-479b-a5ad-85e80707bd41" providerId="ADAL" clId="{9391EC11-1927-4BF5-8CA0-26FF88DC3FBB}" dt="2023-07-12T16:13:26.459" v="823" actId="20577"/>
          <ac:spMkLst>
            <pc:docMk/>
            <pc:sldMk cId="4280504304" sldId="260"/>
            <ac:spMk id="24" creationId="{12B44B0B-CFBC-2A3B-06A3-4CE956A179BA}"/>
          </ac:spMkLst>
        </pc:spChg>
        <pc:spChg chg="mod">
          <ac:chgData name="Miko Niinemäe | Arco Vara" userId="939f039b-ce3a-479b-a5ad-85e80707bd41" providerId="ADAL" clId="{9391EC11-1927-4BF5-8CA0-26FF88DC3FBB}" dt="2023-07-12T16:13:23.629" v="821" actId="20577"/>
          <ac:spMkLst>
            <pc:docMk/>
            <pc:sldMk cId="4280504304" sldId="260"/>
            <ac:spMk id="25" creationId="{35662B96-7719-F957-0AE5-E5D4AF70788A}"/>
          </ac:spMkLst>
        </pc:spChg>
        <pc:spChg chg="mod">
          <ac:chgData name="Miko Niinemäe | Arco Vara" userId="939f039b-ce3a-479b-a5ad-85e80707bd41" providerId="ADAL" clId="{9391EC11-1927-4BF5-8CA0-26FF88DC3FBB}" dt="2023-07-19T09:41:35.903" v="3117" actId="1076"/>
          <ac:spMkLst>
            <pc:docMk/>
            <pc:sldMk cId="4280504304" sldId="260"/>
            <ac:spMk id="35" creationId="{E89BB637-522F-FBCB-212D-97B586BB5494}"/>
          </ac:spMkLst>
        </pc:spChg>
        <pc:spChg chg="mod">
          <ac:chgData name="Miko Niinemäe | Arco Vara" userId="939f039b-ce3a-479b-a5ad-85e80707bd41" providerId="ADAL" clId="{9391EC11-1927-4BF5-8CA0-26FF88DC3FBB}" dt="2023-07-19T09:41:35.903" v="3117" actId="1076"/>
          <ac:spMkLst>
            <pc:docMk/>
            <pc:sldMk cId="4280504304" sldId="260"/>
            <ac:spMk id="36" creationId="{C342FF04-66BB-F1BC-3668-3D8700B711E5}"/>
          </ac:spMkLst>
        </pc:spChg>
        <pc:spChg chg="mod">
          <ac:chgData name="Miko Niinemäe | Arco Vara" userId="939f039b-ce3a-479b-a5ad-85e80707bd41" providerId="ADAL" clId="{9391EC11-1927-4BF5-8CA0-26FF88DC3FBB}" dt="2023-07-19T09:41:35.903" v="3117" actId="1076"/>
          <ac:spMkLst>
            <pc:docMk/>
            <pc:sldMk cId="4280504304" sldId="260"/>
            <ac:spMk id="37" creationId="{AB5A8E9B-23AC-8BDD-D85C-6C55D34F485F}"/>
          </ac:spMkLst>
        </pc:spChg>
        <pc:spChg chg="mod">
          <ac:chgData name="Miko Niinemäe | Arco Vara" userId="939f039b-ce3a-479b-a5ad-85e80707bd41" providerId="ADAL" clId="{9391EC11-1927-4BF5-8CA0-26FF88DC3FBB}" dt="2023-07-19T09:41:35.903" v="3117" actId="1076"/>
          <ac:spMkLst>
            <pc:docMk/>
            <pc:sldMk cId="4280504304" sldId="260"/>
            <ac:spMk id="38" creationId="{1488D7EA-2D77-9652-5B76-6B7685278557}"/>
          </ac:spMkLst>
        </pc:spChg>
        <pc:spChg chg="mod">
          <ac:chgData name="Miko Niinemäe | Arco Vara" userId="939f039b-ce3a-479b-a5ad-85e80707bd41" providerId="ADAL" clId="{9391EC11-1927-4BF5-8CA0-26FF88DC3FBB}" dt="2023-07-19T09:41:35.903" v="3117" actId="1076"/>
          <ac:spMkLst>
            <pc:docMk/>
            <pc:sldMk cId="4280504304" sldId="260"/>
            <ac:spMk id="40" creationId="{74394037-C5CF-842C-C4A6-93B8898107CA}"/>
          </ac:spMkLst>
        </pc:spChg>
        <pc:spChg chg="mod">
          <ac:chgData name="Miko Niinemäe | Arco Vara" userId="939f039b-ce3a-479b-a5ad-85e80707bd41" providerId="ADAL" clId="{9391EC11-1927-4BF5-8CA0-26FF88DC3FBB}" dt="2023-07-19T09:41:35.903" v="3117" actId="1076"/>
          <ac:spMkLst>
            <pc:docMk/>
            <pc:sldMk cId="4280504304" sldId="260"/>
            <ac:spMk id="42" creationId="{E0F8036D-AFB8-34CD-145A-6652995FBCFB}"/>
          </ac:spMkLst>
        </pc:spChg>
        <pc:spChg chg="mod">
          <ac:chgData name="Miko Niinemäe | Arco Vara" userId="939f039b-ce3a-479b-a5ad-85e80707bd41" providerId="ADAL" clId="{9391EC11-1927-4BF5-8CA0-26FF88DC3FBB}" dt="2023-07-19T09:41:35.903" v="3117" actId="1076"/>
          <ac:spMkLst>
            <pc:docMk/>
            <pc:sldMk cId="4280504304" sldId="260"/>
            <ac:spMk id="43" creationId="{1F90DD9D-E0B5-1906-D954-C80A7324DA31}"/>
          </ac:spMkLst>
        </pc:spChg>
        <pc:spChg chg="mod">
          <ac:chgData name="Miko Niinemäe | Arco Vara" userId="939f039b-ce3a-479b-a5ad-85e80707bd41" providerId="ADAL" clId="{9391EC11-1927-4BF5-8CA0-26FF88DC3FBB}" dt="2023-07-19T09:41:25.711" v="3116" actId="1076"/>
          <ac:spMkLst>
            <pc:docMk/>
            <pc:sldMk cId="4280504304" sldId="260"/>
            <ac:spMk id="54" creationId="{7F18E9FA-2E3D-933C-CFEA-A1E07ECDD7BC}"/>
          </ac:spMkLst>
        </pc:spChg>
        <pc:spChg chg="mod">
          <ac:chgData name="Miko Niinemäe | Arco Vara" userId="939f039b-ce3a-479b-a5ad-85e80707bd41" providerId="ADAL" clId="{9391EC11-1927-4BF5-8CA0-26FF88DC3FBB}" dt="2023-07-19T09:41:25.711" v="3116" actId="1076"/>
          <ac:spMkLst>
            <pc:docMk/>
            <pc:sldMk cId="4280504304" sldId="260"/>
            <ac:spMk id="55" creationId="{9B098B82-71D3-B0A9-C043-7934AD744C22}"/>
          </ac:spMkLst>
        </pc:spChg>
        <pc:spChg chg="mod">
          <ac:chgData name="Miko Niinemäe | Arco Vara" userId="939f039b-ce3a-479b-a5ad-85e80707bd41" providerId="ADAL" clId="{9391EC11-1927-4BF5-8CA0-26FF88DC3FBB}" dt="2023-07-19T09:41:25.711" v="3116" actId="1076"/>
          <ac:spMkLst>
            <pc:docMk/>
            <pc:sldMk cId="4280504304" sldId="260"/>
            <ac:spMk id="56" creationId="{5D8569FB-B7D8-82E5-6638-ECE3F0A4C337}"/>
          </ac:spMkLst>
        </pc:spChg>
        <pc:spChg chg="mod">
          <ac:chgData name="Miko Niinemäe | Arco Vara" userId="939f039b-ce3a-479b-a5ad-85e80707bd41" providerId="ADAL" clId="{9391EC11-1927-4BF5-8CA0-26FF88DC3FBB}" dt="2023-07-19T09:41:25.711" v="3116" actId="1076"/>
          <ac:spMkLst>
            <pc:docMk/>
            <pc:sldMk cId="4280504304" sldId="260"/>
            <ac:spMk id="57" creationId="{6B617181-4C58-16B2-90A4-8758357D32CB}"/>
          </ac:spMkLst>
        </pc:spChg>
        <pc:spChg chg="mod">
          <ac:chgData name="Miko Niinemäe | Arco Vara" userId="939f039b-ce3a-479b-a5ad-85e80707bd41" providerId="ADAL" clId="{9391EC11-1927-4BF5-8CA0-26FF88DC3FBB}" dt="2023-07-19T09:41:25.711" v="3116" actId="1076"/>
          <ac:spMkLst>
            <pc:docMk/>
            <pc:sldMk cId="4280504304" sldId="260"/>
            <ac:spMk id="59" creationId="{03C57D01-A308-AE79-5DCE-725040757226}"/>
          </ac:spMkLst>
        </pc:spChg>
        <pc:spChg chg="mod">
          <ac:chgData name="Miko Niinemäe | Arco Vara" userId="939f039b-ce3a-479b-a5ad-85e80707bd41" providerId="ADAL" clId="{9391EC11-1927-4BF5-8CA0-26FF88DC3FBB}" dt="2023-07-19T09:41:25.711" v="3116" actId="1076"/>
          <ac:spMkLst>
            <pc:docMk/>
            <pc:sldMk cId="4280504304" sldId="260"/>
            <ac:spMk id="61" creationId="{34A4A67E-8261-1622-B4EA-FA5D04E6A968}"/>
          </ac:spMkLst>
        </pc:spChg>
        <pc:spChg chg="mod">
          <ac:chgData name="Miko Niinemäe | Arco Vara" userId="939f039b-ce3a-479b-a5ad-85e80707bd41" providerId="ADAL" clId="{9391EC11-1927-4BF5-8CA0-26FF88DC3FBB}" dt="2023-07-19T09:41:25.711" v="3116" actId="1076"/>
          <ac:spMkLst>
            <pc:docMk/>
            <pc:sldMk cId="4280504304" sldId="260"/>
            <ac:spMk id="62" creationId="{C5EC3507-A926-4CAD-1C18-FF5146D060F7}"/>
          </ac:spMkLst>
        </pc:spChg>
        <pc:spChg chg="mod">
          <ac:chgData name="Miko Niinemäe | Arco Vara" userId="939f039b-ce3a-479b-a5ad-85e80707bd41" providerId="ADAL" clId="{9391EC11-1927-4BF5-8CA0-26FF88DC3FBB}" dt="2023-07-19T09:41:25.711" v="3116" actId="1076"/>
          <ac:spMkLst>
            <pc:docMk/>
            <pc:sldMk cId="4280504304" sldId="260"/>
            <ac:spMk id="64" creationId="{DA944067-6997-19FA-FC0E-998D9DA65860}"/>
          </ac:spMkLst>
        </pc:spChg>
        <pc:spChg chg="mod">
          <ac:chgData name="Miko Niinemäe | Arco Vara" userId="939f039b-ce3a-479b-a5ad-85e80707bd41" providerId="ADAL" clId="{9391EC11-1927-4BF5-8CA0-26FF88DC3FBB}" dt="2023-07-12T16:13:18.950" v="817" actId="20577"/>
          <ac:spMkLst>
            <pc:docMk/>
            <pc:sldMk cId="4280504304" sldId="260"/>
            <ac:spMk id="90" creationId="{4FBE149A-F6AC-A90F-E91A-538157ED61A5}"/>
          </ac:spMkLst>
        </pc:spChg>
        <pc:spChg chg="mod">
          <ac:chgData name="Miko Niinemäe | Arco Vara" userId="939f039b-ce3a-479b-a5ad-85e80707bd41" providerId="ADAL" clId="{9391EC11-1927-4BF5-8CA0-26FF88DC3FBB}" dt="2023-07-12T16:13:28.884" v="825" actId="20577"/>
          <ac:spMkLst>
            <pc:docMk/>
            <pc:sldMk cId="4280504304" sldId="260"/>
            <ac:spMk id="101" creationId="{80EEB1A7-D4BD-F986-D91C-BC2DCDC8E42E}"/>
          </ac:spMkLst>
        </pc:spChg>
        <pc:graphicFrameChg chg="mod modGraphic">
          <ac:chgData name="Miko Niinemäe | Arco Vara" userId="939f039b-ce3a-479b-a5ad-85e80707bd41" providerId="ADAL" clId="{9391EC11-1927-4BF5-8CA0-26FF88DC3FBB}" dt="2023-07-18T12:36:31.045" v="2939" actId="13926"/>
          <ac:graphicFrameMkLst>
            <pc:docMk/>
            <pc:sldMk cId="4280504304" sldId="260"/>
            <ac:graphicFrameMk id="23" creationId="{7F160B6C-CE27-31D3-FC02-1C83993ABD06}"/>
          </ac:graphicFrameMkLst>
        </pc:graphicFrameChg>
        <pc:graphicFrameChg chg="mod modGraphic">
          <ac:chgData name="Miko Niinemäe | Arco Vara" userId="939f039b-ce3a-479b-a5ad-85e80707bd41" providerId="ADAL" clId="{9391EC11-1927-4BF5-8CA0-26FF88DC3FBB}" dt="2023-07-19T09:41:35.903" v="3117" actId="1076"/>
          <ac:graphicFrameMkLst>
            <pc:docMk/>
            <pc:sldMk cId="4280504304" sldId="260"/>
            <ac:graphicFrameMk id="41" creationId="{803A1B0E-AED4-7932-A531-E1257464605D}"/>
          </ac:graphicFrameMkLst>
        </pc:graphicFrameChg>
        <pc:graphicFrameChg chg="mod modGraphic">
          <ac:chgData name="Miko Niinemäe | Arco Vara" userId="939f039b-ce3a-479b-a5ad-85e80707bd41" providerId="ADAL" clId="{9391EC11-1927-4BF5-8CA0-26FF88DC3FBB}" dt="2023-07-19T09:41:25.711" v="3116" actId="1076"/>
          <ac:graphicFrameMkLst>
            <pc:docMk/>
            <pc:sldMk cId="4280504304" sldId="260"/>
            <ac:graphicFrameMk id="60" creationId="{7C3356E4-E159-2C72-FD76-041A2A6F09C2}"/>
          </ac:graphicFrameMkLst>
        </pc:graphicFrameChg>
        <pc:graphicFrameChg chg="mod modGraphic">
          <ac:chgData name="Miko Niinemäe | Arco Vara" userId="939f039b-ce3a-479b-a5ad-85e80707bd41" providerId="ADAL" clId="{9391EC11-1927-4BF5-8CA0-26FF88DC3FBB}" dt="2023-07-19T09:41:25.711" v="3116" actId="1076"/>
          <ac:graphicFrameMkLst>
            <pc:docMk/>
            <pc:sldMk cId="4280504304" sldId="260"/>
            <ac:graphicFrameMk id="67" creationId="{4C5BB49D-BC78-4D23-3DA4-52C082A35C4F}"/>
          </ac:graphicFrameMkLst>
        </pc:graphicFrameChg>
        <pc:cxnChg chg="mod">
          <ac:chgData name="Miko Niinemäe | Arco Vara" userId="939f039b-ce3a-479b-a5ad-85e80707bd41" providerId="ADAL" clId="{9391EC11-1927-4BF5-8CA0-26FF88DC3FBB}" dt="2023-07-19T09:41:35.903" v="3117" actId="1076"/>
          <ac:cxnSpMkLst>
            <pc:docMk/>
            <pc:sldMk cId="4280504304" sldId="260"/>
            <ac:cxnSpMk id="39" creationId="{4720B372-A289-0A63-1AA6-2D37A4E78C67}"/>
          </ac:cxnSpMkLst>
        </pc:cxnChg>
        <pc:cxnChg chg="mod">
          <ac:chgData name="Miko Niinemäe | Arco Vara" userId="939f039b-ce3a-479b-a5ad-85e80707bd41" providerId="ADAL" clId="{9391EC11-1927-4BF5-8CA0-26FF88DC3FBB}" dt="2023-07-19T09:41:25.711" v="3116" actId="1076"/>
          <ac:cxnSpMkLst>
            <pc:docMk/>
            <pc:sldMk cId="4280504304" sldId="260"/>
            <ac:cxnSpMk id="58" creationId="{2FC42A2F-EC56-32E9-130B-5B21A58981F9}"/>
          </ac:cxnSpMkLst>
        </pc:cxnChg>
      </pc:sldChg>
      <pc:sldChg chg="modSp mod">
        <pc:chgData name="Miko Niinemäe | Arco Vara" userId="939f039b-ce3a-479b-a5ad-85e80707bd41" providerId="ADAL" clId="{9391EC11-1927-4BF5-8CA0-26FF88DC3FBB}" dt="2023-07-12T15:10:03.085" v="0" actId="20577"/>
        <pc:sldMkLst>
          <pc:docMk/>
          <pc:sldMk cId="3809551369" sldId="262"/>
        </pc:sldMkLst>
        <pc:spChg chg="mod">
          <ac:chgData name="Miko Niinemäe | Arco Vara" userId="939f039b-ce3a-479b-a5ad-85e80707bd41" providerId="ADAL" clId="{9391EC11-1927-4BF5-8CA0-26FF88DC3FBB}" dt="2023-07-12T15:10:03.085" v="0" actId="20577"/>
          <ac:spMkLst>
            <pc:docMk/>
            <pc:sldMk cId="3809551369" sldId="262"/>
            <ac:spMk id="2" creationId="{E404F98B-D759-06A7-E025-62BD4596026E}"/>
          </ac:spMkLst>
        </pc:spChg>
      </pc:sldChg>
      <pc:sldChg chg="addSp delSp modSp mod ord modNotesTx">
        <pc:chgData name="Miko Niinemäe | Arco Vara" userId="939f039b-ce3a-479b-a5ad-85e80707bd41" providerId="ADAL" clId="{9391EC11-1927-4BF5-8CA0-26FF88DC3FBB}" dt="2023-07-19T09:42:59.241" v="3124" actId="113"/>
        <pc:sldMkLst>
          <pc:docMk/>
          <pc:sldMk cId="1186559032" sldId="265"/>
        </pc:sldMkLst>
        <pc:spChg chg="mod">
          <ac:chgData name="Miko Niinemäe | Arco Vara" userId="939f039b-ce3a-479b-a5ad-85e80707bd41" providerId="ADAL" clId="{9391EC11-1927-4BF5-8CA0-26FF88DC3FBB}" dt="2023-07-12T16:15:54.153" v="860" actId="20577"/>
          <ac:spMkLst>
            <pc:docMk/>
            <pc:sldMk cId="1186559032" sldId="265"/>
            <ac:spMk id="4" creationId="{D0083D88-11DC-B305-881E-51CF8FC91908}"/>
          </ac:spMkLst>
        </pc:spChg>
        <pc:spChg chg="add del mod">
          <ac:chgData name="Miko Niinemäe | Arco Vara" userId="939f039b-ce3a-479b-a5ad-85e80707bd41" providerId="ADAL" clId="{9391EC11-1927-4BF5-8CA0-26FF88DC3FBB}" dt="2023-07-18T12:15:52.906" v="2712" actId="478"/>
          <ac:spMkLst>
            <pc:docMk/>
            <pc:sldMk cId="1186559032" sldId="265"/>
            <ac:spMk id="7" creationId="{60193331-3BFF-8F9C-B987-BA4E181BDF15}"/>
          </ac:spMkLst>
        </pc:spChg>
        <pc:spChg chg="mod">
          <ac:chgData name="Miko Niinemäe | Arco Vara" userId="939f039b-ce3a-479b-a5ad-85e80707bd41" providerId="ADAL" clId="{9391EC11-1927-4BF5-8CA0-26FF88DC3FBB}" dt="2023-07-12T16:15:18.284" v="856" actId="20577"/>
          <ac:spMkLst>
            <pc:docMk/>
            <pc:sldMk cId="1186559032" sldId="265"/>
            <ac:spMk id="90" creationId="{4FBE149A-F6AC-A90F-E91A-538157ED61A5}"/>
          </ac:spMkLst>
        </pc:spChg>
        <pc:graphicFrameChg chg="modGraphic">
          <ac:chgData name="Miko Niinemäe | Arco Vara" userId="939f039b-ce3a-479b-a5ad-85e80707bd41" providerId="ADAL" clId="{9391EC11-1927-4BF5-8CA0-26FF88DC3FBB}" dt="2023-07-12T16:16:21.991" v="866" actId="13926"/>
          <ac:graphicFrameMkLst>
            <pc:docMk/>
            <pc:sldMk cId="1186559032" sldId="265"/>
            <ac:graphicFrameMk id="6" creationId="{8B3C6F3D-8AC2-57D5-3423-642CF3F03546}"/>
          </ac:graphicFrameMkLst>
        </pc:graphicFrameChg>
        <pc:graphicFrameChg chg="mod modGraphic">
          <ac:chgData name="Miko Niinemäe | Arco Vara" userId="939f039b-ce3a-479b-a5ad-85e80707bd41" providerId="ADAL" clId="{9391EC11-1927-4BF5-8CA0-26FF88DC3FBB}" dt="2023-07-19T09:42:59.241" v="3124" actId="113"/>
          <ac:graphicFrameMkLst>
            <pc:docMk/>
            <pc:sldMk cId="1186559032" sldId="265"/>
            <ac:graphicFrameMk id="23" creationId="{7F160B6C-CE27-31D3-FC02-1C83993ABD06}"/>
          </ac:graphicFrameMkLst>
        </pc:graphicFrameChg>
        <pc:graphicFrameChg chg="modGraphic">
          <ac:chgData name="Miko Niinemäe | Arco Vara" userId="939f039b-ce3a-479b-a5ad-85e80707bd41" providerId="ADAL" clId="{9391EC11-1927-4BF5-8CA0-26FF88DC3FBB}" dt="2023-07-12T16:16:17.628" v="865" actId="13926"/>
          <ac:graphicFrameMkLst>
            <pc:docMk/>
            <pc:sldMk cId="1186559032" sldId="265"/>
            <ac:graphicFrameMk id="67" creationId="{4C5BB49D-BC78-4D23-3DA4-52C082A35C4F}"/>
          </ac:graphicFrameMkLst>
        </pc:graphicFrameChg>
      </pc:sldChg>
      <pc:sldChg chg="addSp delSp modSp mod modNotesTx">
        <pc:chgData name="Miko Niinemäe | Arco Vara" userId="939f039b-ce3a-479b-a5ad-85e80707bd41" providerId="ADAL" clId="{9391EC11-1927-4BF5-8CA0-26FF88DC3FBB}" dt="2023-07-24T09:04:02.504" v="3313" actId="27918"/>
        <pc:sldMkLst>
          <pc:docMk/>
          <pc:sldMk cId="1187129198" sldId="266"/>
        </pc:sldMkLst>
        <pc:spChg chg="add del mod">
          <ac:chgData name="Miko Niinemäe | Arco Vara" userId="939f039b-ce3a-479b-a5ad-85e80707bd41" providerId="ADAL" clId="{9391EC11-1927-4BF5-8CA0-26FF88DC3FBB}" dt="2023-07-18T12:17:17.059" v="2786" actId="478"/>
          <ac:spMkLst>
            <pc:docMk/>
            <pc:sldMk cId="1187129198" sldId="266"/>
            <ac:spMk id="2" creationId="{27CE1ACC-6F46-C442-CC2F-F420A4EB38B8}"/>
          </ac:spMkLst>
        </pc:spChg>
      </pc:sldChg>
      <pc:sldChg chg="addSp delSp modSp mod modNotesTx">
        <pc:chgData name="Miko Niinemäe | Arco Vara" userId="939f039b-ce3a-479b-a5ad-85e80707bd41" providerId="ADAL" clId="{9391EC11-1927-4BF5-8CA0-26FF88DC3FBB}" dt="2023-07-18T12:17:10.692" v="2785" actId="478"/>
        <pc:sldMkLst>
          <pc:docMk/>
          <pc:sldMk cId="1794836748" sldId="267"/>
        </pc:sldMkLst>
        <pc:spChg chg="add del mod">
          <ac:chgData name="Miko Niinemäe | Arco Vara" userId="939f039b-ce3a-479b-a5ad-85e80707bd41" providerId="ADAL" clId="{9391EC11-1927-4BF5-8CA0-26FF88DC3FBB}" dt="2023-07-18T12:17:10.692" v="2785" actId="478"/>
          <ac:spMkLst>
            <pc:docMk/>
            <pc:sldMk cId="1794836748" sldId="267"/>
            <ac:spMk id="90" creationId="{90CBD581-9CB1-0C2C-3AA9-3D2117DCD4EB}"/>
          </ac:spMkLst>
        </pc:spChg>
      </pc:sldChg>
      <pc:sldChg chg="addSp delSp modSp mod ord modNotesTx">
        <pc:chgData name="Miko Niinemäe | Arco Vara" userId="939f039b-ce3a-479b-a5ad-85e80707bd41" providerId="ADAL" clId="{9391EC11-1927-4BF5-8CA0-26FF88DC3FBB}" dt="2023-07-24T13:06:27.472" v="3379" actId="20577"/>
        <pc:sldMkLst>
          <pc:docMk/>
          <pc:sldMk cId="1766875215" sldId="268"/>
        </pc:sldMkLst>
        <pc:spChg chg="add mod">
          <ac:chgData name="Miko Niinemäe | Arco Vara" userId="939f039b-ce3a-479b-a5ad-85e80707bd41" providerId="ADAL" clId="{9391EC11-1927-4BF5-8CA0-26FF88DC3FBB}" dt="2023-07-18T11:30:38.264" v="2342" actId="1076"/>
          <ac:spMkLst>
            <pc:docMk/>
            <pc:sldMk cId="1766875215" sldId="268"/>
            <ac:spMk id="2" creationId="{5649AC4F-CA95-8FDB-C093-4E1EC75369D5}"/>
          </ac:spMkLst>
        </pc:spChg>
        <pc:spChg chg="add mod">
          <ac:chgData name="Miko Niinemäe | Arco Vara" userId="939f039b-ce3a-479b-a5ad-85e80707bd41" providerId="ADAL" clId="{9391EC11-1927-4BF5-8CA0-26FF88DC3FBB}" dt="2023-07-24T08:54:22.296" v="3217" actId="13926"/>
          <ac:spMkLst>
            <pc:docMk/>
            <pc:sldMk cId="1766875215" sldId="268"/>
            <ac:spMk id="4" creationId="{CE9B808C-3402-1CE1-6250-3DE04B6EDD91}"/>
          </ac:spMkLst>
        </pc:spChg>
        <pc:spChg chg="add del mod">
          <ac:chgData name="Miko Niinemäe | Arco Vara" userId="939f039b-ce3a-479b-a5ad-85e80707bd41" providerId="ADAL" clId="{9391EC11-1927-4BF5-8CA0-26FF88DC3FBB}" dt="2023-07-14T13:48:38.581" v="2232" actId="478"/>
          <ac:spMkLst>
            <pc:docMk/>
            <pc:sldMk cId="1766875215" sldId="268"/>
            <ac:spMk id="5" creationId="{79CBC21B-16DD-C51A-0441-05CD34295D85}"/>
          </ac:spMkLst>
        </pc:spChg>
        <pc:spChg chg="add del mod">
          <ac:chgData name="Miko Niinemäe | Arco Vara" userId="939f039b-ce3a-479b-a5ad-85e80707bd41" providerId="ADAL" clId="{9391EC11-1927-4BF5-8CA0-26FF88DC3FBB}" dt="2023-07-18T11:30:46.262" v="2343" actId="478"/>
          <ac:spMkLst>
            <pc:docMk/>
            <pc:sldMk cId="1766875215" sldId="268"/>
            <ac:spMk id="5" creationId="{9CCCF2E3-FC9B-72B1-FBE0-409120C7D39A}"/>
          </ac:spMkLst>
        </pc:spChg>
        <pc:spChg chg="add mod">
          <ac:chgData name="Miko Niinemäe | Arco Vara" userId="939f039b-ce3a-479b-a5ad-85e80707bd41" providerId="ADAL" clId="{9391EC11-1927-4BF5-8CA0-26FF88DC3FBB}" dt="2023-07-18T11:45:49.822" v="2415" actId="20577"/>
          <ac:spMkLst>
            <pc:docMk/>
            <pc:sldMk cId="1766875215" sldId="268"/>
            <ac:spMk id="6" creationId="{BD21989D-7859-0BB7-972F-B8F1CA142790}"/>
          </ac:spMkLst>
        </pc:spChg>
        <pc:spChg chg="add mod">
          <ac:chgData name="Miko Niinemäe | Arco Vara" userId="939f039b-ce3a-479b-a5ad-85e80707bd41" providerId="ADAL" clId="{9391EC11-1927-4BF5-8CA0-26FF88DC3FBB}" dt="2023-07-24T13:06:27.472" v="3379" actId="20577"/>
          <ac:spMkLst>
            <pc:docMk/>
            <pc:sldMk cId="1766875215" sldId="268"/>
            <ac:spMk id="8" creationId="{415E1663-666B-506A-F8BF-FC65449C27B5}"/>
          </ac:spMkLst>
        </pc:spChg>
        <pc:spChg chg="add del mod">
          <ac:chgData name="Miko Niinemäe | Arco Vara" userId="939f039b-ce3a-479b-a5ad-85e80707bd41" providerId="ADAL" clId="{9391EC11-1927-4BF5-8CA0-26FF88DC3FBB}" dt="2023-07-18T11:30:46.262" v="2343" actId="478"/>
          <ac:spMkLst>
            <pc:docMk/>
            <pc:sldMk cId="1766875215" sldId="268"/>
            <ac:spMk id="9" creationId="{DC1C20B8-5B82-858C-6EA5-230C02A27965}"/>
          </ac:spMkLst>
        </pc:spChg>
        <pc:spChg chg="add mod">
          <ac:chgData name="Miko Niinemäe | Arco Vara" userId="939f039b-ce3a-479b-a5ad-85e80707bd41" providerId="ADAL" clId="{9391EC11-1927-4BF5-8CA0-26FF88DC3FBB}" dt="2023-07-24T08:54:09.998" v="3216" actId="13926"/>
          <ac:spMkLst>
            <pc:docMk/>
            <pc:sldMk cId="1766875215" sldId="268"/>
            <ac:spMk id="10" creationId="{7FB226C3-8243-6AA3-0806-58AC6945968B}"/>
          </ac:spMkLst>
        </pc:spChg>
        <pc:spChg chg="add mod">
          <ac:chgData name="Miko Niinemäe | Arco Vara" userId="939f039b-ce3a-479b-a5ad-85e80707bd41" providerId="ADAL" clId="{9391EC11-1927-4BF5-8CA0-26FF88DC3FBB}" dt="2023-07-24T09:16:20.561" v="3342" actId="121"/>
          <ac:spMkLst>
            <pc:docMk/>
            <pc:sldMk cId="1766875215" sldId="268"/>
            <ac:spMk id="11" creationId="{EF7C5C8F-EF3C-1C97-7CD6-F33E24D37ACE}"/>
          </ac:spMkLst>
        </pc:spChg>
        <pc:spChg chg="add del mod">
          <ac:chgData name="Miko Niinemäe | Arco Vara" userId="939f039b-ce3a-479b-a5ad-85e80707bd41" providerId="ADAL" clId="{9391EC11-1927-4BF5-8CA0-26FF88DC3FBB}" dt="2023-07-18T12:04:34.770" v="2681"/>
          <ac:spMkLst>
            <pc:docMk/>
            <pc:sldMk cId="1766875215" sldId="268"/>
            <ac:spMk id="12" creationId="{B460F3FC-3FFE-DBA0-9597-47343EEC62A0}"/>
          </ac:spMkLst>
        </pc:spChg>
        <pc:spChg chg="add del mod">
          <ac:chgData name="Miko Niinemäe | Arco Vara" userId="939f039b-ce3a-479b-a5ad-85e80707bd41" providerId="ADAL" clId="{9391EC11-1927-4BF5-8CA0-26FF88DC3FBB}" dt="2023-07-18T12:04:34.770" v="2681"/>
          <ac:spMkLst>
            <pc:docMk/>
            <pc:sldMk cId="1766875215" sldId="268"/>
            <ac:spMk id="13" creationId="{9C906B4A-A056-4FF8-88BC-738152F773BE}"/>
          </ac:spMkLst>
        </pc:spChg>
        <pc:spChg chg="add del mod">
          <ac:chgData name="Miko Niinemäe | Arco Vara" userId="939f039b-ce3a-479b-a5ad-85e80707bd41" providerId="ADAL" clId="{9391EC11-1927-4BF5-8CA0-26FF88DC3FBB}" dt="2023-07-18T12:04:34.770" v="2681"/>
          <ac:spMkLst>
            <pc:docMk/>
            <pc:sldMk cId="1766875215" sldId="268"/>
            <ac:spMk id="14" creationId="{3D1D5C55-C02A-79BA-08D6-97BB2434D5DD}"/>
          </ac:spMkLst>
        </pc:spChg>
        <pc:spChg chg="add del mod">
          <ac:chgData name="Miko Niinemäe | Arco Vara" userId="939f039b-ce3a-479b-a5ad-85e80707bd41" providerId="ADAL" clId="{9391EC11-1927-4BF5-8CA0-26FF88DC3FBB}" dt="2023-07-18T12:04:34.770" v="2681"/>
          <ac:spMkLst>
            <pc:docMk/>
            <pc:sldMk cId="1766875215" sldId="268"/>
            <ac:spMk id="15" creationId="{2D5B55E5-B743-1B5C-ED55-15F181DEBDBD}"/>
          </ac:spMkLst>
        </pc:spChg>
        <pc:spChg chg="add del mod">
          <ac:chgData name="Miko Niinemäe | Arco Vara" userId="939f039b-ce3a-479b-a5ad-85e80707bd41" providerId="ADAL" clId="{9391EC11-1927-4BF5-8CA0-26FF88DC3FBB}" dt="2023-07-18T12:04:34.770" v="2681"/>
          <ac:spMkLst>
            <pc:docMk/>
            <pc:sldMk cId="1766875215" sldId="268"/>
            <ac:spMk id="16" creationId="{0D9E5579-96F0-4A8B-DC74-780B63A1F31D}"/>
          </ac:spMkLst>
        </pc:spChg>
        <pc:spChg chg="mod">
          <ac:chgData name="Miko Niinemäe | Arco Vara" userId="939f039b-ce3a-479b-a5ad-85e80707bd41" providerId="ADAL" clId="{9391EC11-1927-4BF5-8CA0-26FF88DC3FBB}" dt="2023-07-13T13:58:02.259" v="1323" actId="207"/>
          <ac:spMkLst>
            <pc:docMk/>
            <pc:sldMk cId="1766875215" sldId="268"/>
            <ac:spMk id="20" creationId="{D6A29EDD-9406-C673-EFA7-F8780EA11923}"/>
          </ac:spMkLst>
        </pc:spChg>
        <pc:spChg chg="mod">
          <ac:chgData name="Miko Niinemäe | Arco Vara" userId="939f039b-ce3a-479b-a5ad-85e80707bd41" providerId="ADAL" clId="{9391EC11-1927-4BF5-8CA0-26FF88DC3FBB}" dt="2023-07-13T13:58:01.645" v="1322" actId="207"/>
          <ac:spMkLst>
            <pc:docMk/>
            <pc:sldMk cId="1766875215" sldId="268"/>
            <ac:spMk id="28" creationId="{95EF0474-5DCB-A788-8D96-F27943003552}"/>
          </ac:spMkLst>
        </pc:spChg>
        <pc:picChg chg="add del mod ord modCrop">
          <ac:chgData name="Miko Niinemäe | Arco Vara" userId="939f039b-ce3a-479b-a5ad-85e80707bd41" providerId="ADAL" clId="{9391EC11-1927-4BF5-8CA0-26FF88DC3FBB}" dt="2023-07-14T10:49:59.668" v="1440" actId="478"/>
          <ac:picMkLst>
            <pc:docMk/>
            <pc:sldMk cId="1766875215" sldId="268"/>
            <ac:picMk id="4" creationId="{45816295-9576-C160-58D4-F01039E66EFB}"/>
          </ac:picMkLst>
        </pc:picChg>
        <pc:picChg chg="add mod ord modCrop">
          <ac:chgData name="Miko Niinemäe | Arco Vara" userId="939f039b-ce3a-479b-a5ad-85e80707bd41" providerId="ADAL" clId="{9391EC11-1927-4BF5-8CA0-26FF88DC3FBB}" dt="2023-07-14T13:48:02.958" v="2207" actId="732"/>
          <ac:picMkLst>
            <pc:docMk/>
            <pc:sldMk cId="1766875215" sldId="268"/>
            <ac:picMk id="7" creationId="{C3608043-C95B-8B13-7EF1-31C562EC0907}"/>
          </ac:picMkLst>
        </pc:picChg>
        <pc:picChg chg="del">
          <ac:chgData name="Miko Niinemäe | Arco Vara" userId="939f039b-ce3a-479b-a5ad-85e80707bd41" providerId="ADAL" clId="{9391EC11-1927-4BF5-8CA0-26FF88DC3FBB}" dt="2023-07-13T13:19:34.689" v="1075" actId="478"/>
          <ac:picMkLst>
            <pc:docMk/>
            <pc:sldMk cId="1766875215" sldId="268"/>
            <ac:picMk id="42" creationId="{E4045C25-ABB7-6F69-38A9-5B64C3CAF566}"/>
          </ac:picMkLst>
        </pc:picChg>
        <pc:picChg chg="mod">
          <ac:chgData name="Miko Niinemäe | Arco Vara" userId="939f039b-ce3a-479b-a5ad-85e80707bd41" providerId="ADAL" clId="{9391EC11-1927-4BF5-8CA0-26FF88DC3FBB}" dt="2023-07-18T11:43:44.919" v="2386" actId="1076"/>
          <ac:picMkLst>
            <pc:docMk/>
            <pc:sldMk cId="1766875215" sldId="268"/>
            <ac:picMk id="46" creationId="{F3A64AB8-2B8C-F78E-D13F-7B7CA9407424}"/>
          </ac:picMkLst>
        </pc:picChg>
      </pc:sldChg>
      <pc:sldChg chg="addSp delSp modSp mod ord modNotesTx">
        <pc:chgData name="Miko Niinemäe | Arco Vara" userId="939f039b-ce3a-479b-a5ad-85e80707bd41" providerId="ADAL" clId="{9391EC11-1927-4BF5-8CA0-26FF88DC3FBB}" dt="2023-07-24T13:06:52.332" v="3381" actId="20577"/>
        <pc:sldMkLst>
          <pc:docMk/>
          <pc:sldMk cId="3623991112" sldId="269"/>
        </pc:sldMkLst>
        <pc:spChg chg="add del mod">
          <ac:chgData name="Miko Niinemäe | Arco Vara" userId="939f039b-ce3a-479b-a5ad-85e80707bd41" providerId="ADAL" clId="{9391EC11-1927-4BF5-8CA0-26FF88DC3FBB}" dt="2023-07-14T14:18:33.531" v="2336" actId="478"/>
          <ac:spMkLst>
            <pc:docMk/>
            <pc:sldMk cId="3623991112" sldId="269"/>
            <ac:spMk id="2" creationId="{1FACA146-2A56-FAF3-0F06-323C09EA79BB}"/>
          </ac:spMkLst>
        </pc:spChg>
        <pc:spChg chg="add del mod">
          <ac:chgData name="Miko Niinemäe | Arco Vara" userId="939f039b-ce3a-479b-a5ad-85e80707bd41" providerId="ADAL" clId="{9391EC11-1927-4BF5-8CA0-26FF88DC3FBB}" dt="2023-07-18T12:04:40.729" v="2682" actId="478"/>
          <ac:spMkLst>
            <pc:docMk/>
            <pc:sldMk cId="3623991112" sldId="269"/>
            <ac:spMk id="2" creationId="{F25AB1F9-A394-D48A-1CDE-63885F13C339}"/>
          </ac:spMkLst>
        </pc:spChg>
        <pc:spChg chg="add del mod">
          <ac:chgData name="Miko Niinemäe | Arco Vara" userId="939f039b-ce3a-479b-a5ad-85e80707bd41" providerId="ADAL" clId="{9391EC11-1927-4BF5-8CA0-26FF88DC3FBB}" dt="2023-07-18T12:04:40.729" v="2682" actId="478"/>
          <ac:spMkLst>
            <pc:docMk/>
            <pc:sldMk cId="3623991112" sldId="269"/>
            <ac:spMk id="4" creationId="{2702A507-6E34-C47E-9855-226C1EBBEEFF}"/>
          </ac:spMkLst>
        </pc:spChg>
        <pc:spChg chg="add del mod">
          <ac:chgData name="Miko Niinemäe | Arco Vara" userId="939f039b-ce3a-479b-a5ad-85e80707bd41" providerId="ADAL" clId="{9391EC11-1927-4BF5-8CA0-26FF88DC3FBB}" dt="2023-07-18T12:04:40.729" v="2682" actId="478"/>
          <ac:spMkLst>
            <pc:docMk/>
            <pc:sldMk cId="3623991112" sldId="269"/>
            <ac:spMk id="6" creationId="{583075B2-FCCD-B541-E161-9F3AA232AEDC}"/>
          </ac:spMkLst>
        </pc:spChg>
        <pc:spChg chg="add del mod">
          <ac:chgData name="Miko Niinemäe | Arco Vara" userId="939f039b-ce3a-479b-a5ad-85e80707bd41" providerId="ADAL" clId="{9391EC11-1927-4BF5-8CA0-26FF88DC3FBB}" dt="2023-07-18T12:04:40.729" v="2682" actId="478"/>
          <ac:spMkLst>
            <pc:docMk/>
            <pc:sldMk cId="3623991112" sldId="269"/>
            <ac:spMk id="8" creationId="{6BD5F795-B450-A912-6280-DA52C3EA6049}"/>
          </ac:spMkLst>
        </pc:spChg>
        <pc:spChg chg="add del mod">
          <ac:chgData name="Miko Niinemäe | Arco Vara" userId="939f039b-ce3a-479b-a5ad-85e80707bd41" providerId="ADAL" clId="{9391EC11-1927-4BF5-8CA0-26FF88DC3FBB}" dt="2023-07-18T12:04:40.729" v="2682" actId="478"/>
          <ac:spMkLst>
            <pc:docMk/>
            <pc:sldMk cId="3623991112" sldId="269"/>
            <ac:spMk id="9" creationId="{9F1251AB-769C-7E0B-2718-671FD12A73B2}"/>
          </ac:spMkLst>
        </pc:spChg>
        <pc:spChg chg="add mod">
          <ac:chgData name="Miko Niinemäe | Arco Vara" userId="939f039b-ce3a-479b-a5ad-85e80707bd41" providerId="ADAL" clId="{9391EC11-1927-4BF5-8CA0-26FF88DC3FBB}" dt="2023-07-18T12:04:41.796" v="2683"/>
          <ac:spMkLst>
            <pc:docMk/>
            <pc:sldMk cId="3623991112" sldId="269"/>
            <ac:spMk id="10" creationId="{E130220B-2BC1-CF3E-1DCF-EDE89C1AC211}"/>
          </ac:spMkLst>
        </pc:spChg>
        <pc:spChg chg="add mod">
          <ac:chgData name="Miko Niinemäe | Arco Vara" userId="939f039b-ce3a-479b-a5ad-85e80707bd41" providerId="ADAL" clId="{9391EC11-1927-4BF5-8CA0-26FF88DC3FBB}" dt="2023-07-18T12:04:50.473" v="2685" actId="13926"/>
          <ac:spMkLst>
            <pc:docMk/>
            <pc:sldMk cId="3623991112" sldId="269"/>
            <ac:spMk id="11" creationId="{1F75CA37-AE7E-D609-EA47-3C7481BFCC11}"/>
          </ac:spMkLst>
        </pc:spChg>
        <pc:spChg chg="add mod">
          <ac:chgData name="Miko Niinemäe | Arco Vara" userId="939f039b-ce3a-479b-a5ad-85e80707bd41" providerId="ADAL" clId="{9391EC11-1927-4BF5-8CA0-26FF88DC3FBB}" dt="2023-07-18T12:05:07.989" v="2691" actId="20577"/>
          <ac:spMkLst>
            <pc:docMk/>
            <pc:sldMk cId="3623991112" sldId="269"/>
            <ac:spMk id="12" creationId="{B5A27A16-72D5-1319-1EC7-E5612C2E0F9E}"/>
          </ac:spMkLst>
        </pc:spChg>
        <pc:spChg chg="add mod">
          <ac:chgData name="Miko Niinemäe | Arco Vara" userId="939f039b-ce3a-479b-a5ad-85e80707bd41" providerId="ADAL" clId="{9391EC11-1927-4BF5-8CA0-26FF88DC3FBB}" dt="2023-07-24T13:06:52.332" v="3381" actId="20577"/>
          <ac:spMkLst>
            <pc:docMk/>
            <pc:sldMk cId="3623991112" sldId="269"/>
            <ac:spMk id="13" creationId="{A62FBC7E-894A-9065-2D39-EB74D3A14D81}"/>
          </ac:spMkLst>
        </pc:spChg>
        <pc:spChg chg="add mod">
          <ac:chgData name="Miko Niinemäe | Arco Vara" userId="939f039b-ce3a-479b-a5ad-85e80707bd41" providerId="ADAL" clId="{9391EC11-1927-4BF5-8CA0-26FF88DC3FBB}" dt="2023-07-18T12:05:04.340" v="2690" actId="13926"/>
          <ac:spMkLst>
            <pc:docMk/>
            <pc:sldMk cId="3623991112" sldId="269"/>
            <ac:spMk id="14" creationId="{3F0335A2-25CC-669C-4522-19FB43E55402}"/>
          </ac:spMkLst>
        </pc:spChg>
        <pc:picChg chg="del">
          <ac:chgData name="Miko Niinemäe | Arco Vara" userId="939f039b-ce3a-479b-a5ad-85e80707bd41" providerId="ADAL" clId="{9391EC11-1927-4BF5-8CA0-26FF88DC3FBB}" dt="2023-07-14T10:46:18.826" v="1438" actId="478"/>
          <ac:picMkLst>
            <pc:docMk/>
            <pc:sldMk cId="3623991112" sldId="269"/>
            <ac:picMk id="4" creationId="{C9D2EBBF-F3F1-5BC1-DB24-430DAAAA3148}"/>
          </ac:picMkLst>
        </pc:picChg>
        <pc:picChg chg="add mod ord">
          <ac:chgData name="Miko Niinemäe | Arco Vara" userId="939f039b-ce3a-479b-a5ad-85e80707bd41" providerId="ADAL" clId="{9391EC11-1927-4BF5-8CA0-26FF88DC3FBB}" dt="2023-07-14T14:19:19.619" v="2340" actId="167"/>
          <ac:picMkLst>
            <pc:docMk/>
            <pc:sldMk cId="3623991112" sldId="269"/>
            <ac:picMk id="7" creationId="{E30E6FA9-0CD3-FCE8-1E1A-1718F87ED700}"/>
          </ac:picMkLst>
        </pc:picChg>
      </pc:sldChg>
      <pc:sldChg chg="addSp delSp modSp mod ord modNotesTx">
        <pc:chgData name="Miko Niinemäe | Arco Vara" userId="939f039b-ce3a-479b-a5ad-85e80707bd41" providerId="ADAL" clId="{9391EC11-1927-4BF5-8CA0-26FF88DC3FBB}" dt="2023-07-24T12:38:34.161" v="3362" actId="1076"/>
        <pc:sldMkLst>
          <pc:docMk/>
          <pc:sldMk cId="2616616360" sldId="270"/>
        </pc:sldMkLst>
        <pc:spChg chg="add del mod">
          <ac:chgData name="Miko Niinemäe | Arco Vara" userId="939f039b-ce3a-479b-a5ad-85e80707bd41" providerId="ADAL" clId="{9391EC11-1927-4BF5-8CA0-26FF88DC3FBB}" dt="2023-07-24T08:59:41.924" v="3283" actId="478"/>
          <ac:spMkLst>
            <pc:docMk/>
            <pc:sldMk cId="2616616360" sldId="270"/>
            <ac:spMk id="2" creationId="{2E7BE7AA-C9BA-3728-C45F-6EFBE605BE3C}"/>
          </ac:spMkLst>
        </pc:spChg>
        <pc:spChg chg="add del mod">
          <ac:chgData name="Miko Niinemäe | Arco Vara" userId="939f039b-ce3a-479b-a5ad-85e80707bd41" providerId="ADAL" clId="{9391EC11-1927-4BF5-8CA0-26FF88DC3FBB}" dt="2023-07-18T12:17:47.808" v="2789" actId="478"/>
          <ac:spMkLst>
            <pc:docMk/>
            <pc:sldMk cId="2616616360" sldId="270"/>
            <ac:spMk id="2" creationId="{D6CB7904-E9CB-5C06-B6A2-A1C6D3138B43}"/>
          </ac:spMkLst>
        </pc:spChg>
        <pc:spChg chg="add del mod">
          <ac:chgData name="Miko Niinemäe | Arco Vara" userId="939f039b-ce3a-479b-a5ad-85e80707bd41" providerId="ADAL" clId="{9391EC11-1927-4BF5-8CA0-26FF88DC3FBB}" dt="2023-07-24T08:59:41.924" v="3283" actId="478"/>
          <ac:spMkLst>
            <pc:docMk/>
            <pc:sldMk cId="2616616360" sldId="270"/>
            <ac:spMk id="4" creationId="{1AD41149-BD95-01F6-B56A-36337C28DA13}"/>
          </ac:spMkLst>
        </pc:spChg>
        <pc:spChg chg="add del mod">
          <ac:chgData name="Miko Niinemäe | Arco Vara" userId="939f039b-ce3a-479b-a5ad-85e80707bd41" providerId="ADAL" clId="{9391EC11-1927-4BF5-8CA0-26FF88DC3FBB}" dt="2023-07-24T08:59:41.924" v="3283" actId="478"/>
          <ac:spMkLst>
            <pc:docMk/>
            <pc:sldMk cId="2616616360" sldId="270"/>
            <ac:spMk id="6" creationId="{6D3F86F0-010D-6363-038C-F53CE92B904C}"/>
          </ac:spMkLst>
        </pc:spChg>
        <pc:spChg chg="add del mod">
          <ac:chgData name="Miko Niinemäe | Arco Vara" userId="939f039b-ce3a-479b-a5ad-85e80707bd41" providerId="ADAL" clId="{9391EC11-1927-4BF5-8CA0-26FF88DC3FBB}" dt="2023-07-24T08:59:41.924" v="3283" actId="478"/>
          <ac:spMkLst>
            <pc:docMk/>
            <pc:sldMk cId="2616616360" sldId="270"/>
            <ac:spMk id="7" creationId="{02FE722F-9500-A3E3-4C91-FA21488AF0D3}"/>
          </ac:spMkLst>
        </pc:spChg>
        <pc:spChg chg="add del mod">
          <ac:chgData name="Miko Niinemäe | Arco Vara" userId="939f039b-ce3a-479b-a5ad-85e80707bd41" providerId="ADAL" clId="{9391EC11-1927-4BF5-8CA0-26FF88DC3FBB}" dt="2023-07-24T08:59:41.924" v="3283" actId="478"/>
          <ac:spMkLst>
            <pc:docMk/>
            <pc:sldMk cId="2616616360" sldId="270"/>
            <ac:spMk id="8" creationId="{16F5D8DF-14D5-4C55-E4EF-711DC73FEA84}"/>
          </ac:spMkLst>
        </pc:spChg>
        <pc:spChg chg="add mod">
          <ac:chgData name="Miko Niinemäe | Arco Vara" userId="939f039b-ce3a-479b-a5ad-85e80707bd41" providerId="ADAL" clId="{9391EC11-1927-4BF5-8CA0-26FF88DC3FBB}" dt="2023-07-24T12:38:34.161" v="3362" actId="1076"/>
          <ac:spMkLst>
            <pc:docMk/>
            <pc:sldMk cId="2616616360" sldId="270"/>
            <ac:spMk id="9" creationId="{55DADD7F-C97A-1E57-73EC-C0105327A443}"/>
          </ac:spMkLst>
        </pc:spChg>
        <pc:spChg chg="add mod">
          <ac:chgData name="Miko Niinemäe | Arco Vara" userId="939f039b-ce3a-479b-a5ad-85e80707bd41" providerId="ADAL" clId="{9391EC11-1927-4BF5-8CA0-26FF88DC3FBB}" dt="2023-07-24T12:38:34.161" v="3362" actId="1076"/>
          <ac:spMkLst>
            <pc:docMk/>
            <pc:sldMk cId="2616616360" sldId="270"/>
            <ac:spMk id="10" creationId="{59060E04-A2CB-C4F3-B7A7-A968AC78F5C5}"/>
          </ac:spMkLst>
        </pc:spChg>
        <pc:spChg chg="add mod">
          <ac:chgData name="Miko Niinemäe | Arco Vara" userId="939f039b-ce3a-479b-a5ad-85e80707bd41" providerId="ADAL" clId="{9391EC11-1927-4BF5-8CA0-26FF88DC3FBB}" dt="2023-07-24T12:38:34.161" v="3362" actId="1076"/>
          <ac:spMkLst>
            <pc:docMk/>
            <pc:sldMk cId="2616616360" sldId="270"/>
            <ac:spMk id="11" creationId="{A846745E-CDBE-F13C-4BC4-2B3D9AA6E1DC}"/>
          </ac:spMkLst>
        </pc:spChg>
        <pc:spChg chg="add mod">
          <ac:chgData name="Miko Niinemäe | Arco Vara" userId="939f039b-ce3a-479b-a5ad-85e80707bd41" providerId="ADAL" clId="{9391EC11-1927-4BF5-8CA0-26FF88DC3FBB}" dt="2023-07-24T12:38:34.161" v="3362" actId="1076"/>
          <ac:spMkLst>
            <pc:docMk/>
            <pc:sldMk cId="2616616360" sldId="270"/>
            <ac:spMk id="12" creationId="{118C8A5A-51E5-5345-78A8-517A07054C19}"/>
          </ac:spMkLst>
        </pc:spChg>
        <pc:spChg chg="add mod">
          <ac:chgData name="Miko Niinemäe | Arco Vara" userId="939f039b-ce3a-479b-a5ad-85e80707bd41" providerId="ADAL" clId="{9391EC11-1927-4BF5-8CA0-26FF88DC3FBB}" dt="2023-07-24T12:38:34.161" v="3362" actId="1076"/>
          <ac:spMkLst>
            <pc:docMk/>
            <pc:sldMk cId="2616616360" sldId="270"/>
            <ac:spMk id="13" creationId="{41F515C3-F61B-E5AD-1D87-F4A239454443}"/>
          </ac:spMkLst>
        </pc:spChg>
        <pc:spChg chg="add mod">
          <ac:chgData name="Miko Niinemäe | Arco Vara" userId="939f039b-ce3a-479b-a5ad-85e80707bd41" providerId="ADAL" clId="{9391EC11-1927-4BF5-8CA0-26FF88DC3FBB}" dt="2023-07-24T09:17:00.637" v="3346"/>
          <ac:spMkLst>
            <pc:docMk/>
            <pc:sldMk cId="2616616360" sldId="270"/>
            <ac:spMk id="14" creationId="{A8B080A4-3E25-35D0-67B7-7A541BC1B579}"/>
          </ac:spMkLst>
        </pc:spChg>
        <pc:picChg chg="del">
          <ac:chgData name="Miko Niinemäe | Arco Vara" userId="939f039b-ce3a-479b-a5ad-85e80707bd41" providerId="ADAL" clId="{9391EC11-1927-4BF5-8CA0-26FF88DC3FBB}" dt="2023-07-24T08:59:41.924" v="3283" actId="478"/>
          <ac:picMkLst>
            <pc:docMk/>
            <pc:sldMk cId="2616616360" sldId="270"/>
            <ac:picMk id="5" creationId="{5CF731D3-D406-ACEB-026F-4E92BF875671}"/>
          </ac:picMkLst>
        </pc:picChg>
        <pc:picChg chg="del">
          <ac:chgData name="Miko Niinemäe | Arco Vara" userId="939f039b-ce3a-479b-a5ad-85e80707bd41" providerId="ADAL" clId="{9391EC11-1927-4BF5-8CA0-26FF88DC3FBB}" dt="2023-07-14T10:46:23.498" v="1439" actId="478"/>
          <ac:picMkLst>
            <pc:docMk/>
            <pc:sldMk cId="2616616360" sldId="270"/>
            <ac:picMk id="6" creationId="{0B4333C4-4A4F-1957-6980-87914F721671}"/>
          </ac:picMkLst>
        </pc:picChg>
      </pc:sldChg>
      <pc:sldChg chg="addSp delSp modSp add mod modNotesTx">
        <pc:chgData name="Miko Niinemäe | Arco Vara" userId="939f039b-ce3a-479b-a5ad-85e80707bd41" providerId="ADAL" clId="{9391EC11-1927-4BF5-8CA0-26FF88DC3FBB}" dt="2023-07-19T09:45:22.021" v="3188" actId="20577"/>
        <pc:sldMkLst>
          <pc:docMk/>
          <pc:sldMk cId="94741686" sldId="271"/>
        </pc:sldMkLst>
        <pc:spChg chg="add mod">
          <ac:chgData name="Miko Niinemäe | Arco Vara" userId="939f039b-ce3a-479b-a5ad-85e80707bd41" providerId="ADAL" clId="{9391EC11-1927-4BF5-8CA0-26FF88DC3FBB}" dt="2023-07-18T11:57:50.328" v="2572" actId="20577"/>
          <ac:spMkLst>
            <pc:docMk/>
            <pc:sldMk cId="94741686" sldId="271"/>
            <ac:spMk id="2" creationId="{DA2C2E17-99F2-FFD5-9B66-E3AA4DD09050}"/>
          </ac:spMkLst>
        </pc:spChg>
        <pc:spChg chg="mod">
          <ac:chgData name="Miko Niinemäe | Arco Vara" userId="939f039b-ce3a-479b-a5ad-85e80707bd41" providerId="ADAL" clId="{9391EC11-1927-4BF5-8CA0-26FF88DC3FBB}" dt="2023-07-13T13:19:56.505" v="1085" actId="20577"/>
          <ac:spMkLst>
            <pc:docMk/>
            <pc:sldMk cId="94741686" sldId="271"/>
            <ac:spMk id="3" creationId="{D3EED0AF-6570-6C31-AEA2-DD34973B719D}"/>
          </ac:spMkLst>
        </pc:spChg>
        <pc:spChg chg="add del mod">
          <ac:chgData name="Miko Niinemäe | Arco Vara" userId="939f039b-ce3a-479b-a5ad-85e80707bd41" providerId="ADAL" clId="{9391EC11-1927-4BF5-8CA0-26FF88DC3FBB}" dt="2023-07-14T14:08:53.477" v="2274" actId="478"/>
          <ac:spMkLst>
            <pc:docMk/>
            <pc:sldMk cId="94741686" sldId="271"/>
            <ac:spMk id="5" creationId="{6EA51263-AB4E-664F-C18E-F23DB92944C4}"/>
          </ac:spMkLst>
        </pc:spChg>
        <pc:spChg chg="add mod">
          <ac:chgData name="Miko Niinemäe | Arco Vara" userId="939f039b-ce3a-479b-a5ad-85e80707bd41" providerId="ADAL" clId="{9391EC11-1927-4BF5-8CA0-26FF88DC3FBB}" dt="2023-07-18T11:56:00.092" v="2537" actId="20577"/>
          <ac:spMkLst>
            <pc:docMk/>
            <pc:sldMk cId="94741686" sldId="271"/>
            <ac:spMk id="5" creationId="{9DC397AD-F5D1-5E8E-B159-4287B91E1643}"/>
          </ac:spMkLst>
        </pc:spChg>
        <pc:spChg chg="add mod">
          <ac:chgData name="Miko Niinemäe | Arco Vara" userId="939f039b-ce3a-479b-a5ad-85e80707bd41" providerId="ADAL" clId="{9391EC11-1927-4BF5-8CA0-26FF88DC3FBB}" dt="2023-07-19T09:34:06.380" v="2975" actId="20577"/>
          <ac:spMkLst>
            <pc:docMk/>
            <pc:sldMk cId="94741686" sldId="271"/>
            <ac:spMk id="6" creationId="{B48FE91B-F438-1BAB-F059-9771CDDDFEFE}"/>
          </ac:spMkLst>
        </pc:spChg>
        <pc:spChg chg="add mod">
          <ac:chgData name="Miko Niinemäe | Arco Vara" userId="939f039b-ce3a-479b-a5ad-85e80707bd41" providerId="ADAL" clId="{9391EC11-1927-4BF5-8CA0-26FF88DC3FBB}" dt="2023-07-19T09:45:22.021" v="3188" actId="20577"/>
          <ac:spMkLst>
            <pc:docMk/>
            <pc:sldMk cId="94741686" sldId="271"/>
            <ac:spMk id="7" creationId="{34F3884E-C126-4BBC-4AE7-AF19B0B7CCBB}"/>
          </ac:spMkLst>
        </pc:spChg>
        <pc:spChg chg="add mod">
          <ac:chgData name="Miko Niinemäe | Arco Vara" userId="939f039b-ce3a-479b-a5ad-85e80707bd41" providerId="ADAL" clId="{9391EC11-1927-4BF5-8CA0-26FF88DC3FBB}" dt="2023-07-18T12:04:19.089" v="2679" actId="20577"/>
          <ac:spMkLst>
            <pc:docMk/>
            <pc:sldMk cId="94741686" sldId="271"/>
            <ac:spMk id="8" creationId="{2ECF24D0-07F6-AA3B-791F-59C1857A8727}"/>
          </ac:spMkLst>
        </pc:spChg>
        <pc:picChg chg="add mod ord">
          <ac:chgData name="Miko Niinemäe | Arco Vara" userId="939f039b-ce3a-479b-a5ad-85e80707bd41" providerId="ADAL" clId="{9391EC11-1927-4BF5-8CA0-26FF88DC3FBB}" dt="2023-07-13T14:02:48.691" v="1327" actId="167"/>
          <ac:picMkLst>
            <pc:docMk/>
            <pc:sldMk cId="94741686" sldId="271"/>
            <ac:picMk id="4" creationId="{97C77DA5-BD9C-A66E-6697-7CEA5D29F3B4}"/>
          </ac:picMkLst>
        </pc:picChg>
      </pc:sldChg>
      <pc:sldChg chg="addSp delSp modSp add mod modNotesTx">
        <pc:chgData name="Miko Niinemäe | Arco Vara" userId="939f039b-ce3a-479b-a5ad-85e80707bd41" providerId="ADAL" clId="{9391EC11-1927-4BF5-8CA0-26FF88DC3FBB}" dt="2023-07-19T09:46:08.410" v="3208" actId="20577"/>
        <pc:sldMkLst>
          <pc:docMk/>
          <pc:sldMk cId="1884481249" sldId="272"/>
        </pc:sldMkLst>
        <pc:spChg chg="add del mod">
          <ac:chgData name="Miko Niinemäe | Arco Vara" userId="939f039b-ce3a-479b-a5ad-85e80707bd41" providerId="ADAL" clId="{9391EC11-1927-4BF5-8CA0-26FF88DC3FBB}" dt="2023-07-18T12:17:44.442" v="2788" actId="478"/>
          <ac:spMkLst>
            <pc:docMk/>
            <pc:sldMk cId="1884481249" sldId="272"/>
            <ac:spMk id="2" creationId="{8D3C35FE-36DC-6ABE-D540-F7B50DB14A5B}"/>
          </ac:spMkLst>
        </pc:spChg>
        <pc:spChg chg="mod">
          <ac:chgData name="Miko Niinemäe | Arco Vara" userId="939f039b-ce3a-479b-a5ad-85e80707bd41" providerId="ADAL" clId="{9391EC11-1927-4BF5-8CA0-26FF88DC3FBB}" dt="2023-07-13T13:21:33.094" v="1125" actId="20577"/>
          <ac:spMkLst>
            <pc:docMk/>
            <pc:sldMk cId="1884481249" sldId="272"/>
            <ac:spMk id="3" creationId="{D3EED0AF-6570-6C31-AEA2-DD34973B719D}"/>
          </ac:spMkLst>
        </pc:spChg>
        <pc:spChg chg="add mod">
          <ac:chgData name="Miko Niinemäe | Arco Vara" userId="939f039b-ce3a-479b-a5ad-85e80707bd41" providerId="ADAL" clId="{9391EC11-1927-4BF5-8CA0-26FF88DC3FBB}" dt="2023-07-18T12:28:03.788" v="2883" actId="20577"/>
          <ac:spMkLst>
            <pc:docMk/>
            <pc:sldMk cId="1884481249" sldId="272"/>
            <ac:spMk id="9" creationId="{430EE6FD-4AE7-0019-A4DF-5B305E272283}"/>
          </ac:spMkLst>
        </pc:spChg>
        <pc:spChg chg="add mod">
          <ac:chgData name="Miko Niinemäe | Arco Vara" userId="939f039b-ce3a-479b-a5ad-85e80707bd41" providerId="ADAL" clId="{9391EC11-1927-4BF5-8CA0-26FF88DC3FBB}" dt="2023-07-19T09:46:08.410" v="3208" actId="20577"/>
          <ac:spMkLst>
            <pc:docMk/>
            <pc:sldMk cId="1884481249" sldId="272"/>
            <ac:spMk id="10" creationId="{9B7AF45C-3745-91F9-5D20-3328C0FD8F65}"/>
          </ac:spMkLst>
        </pc:spChg>
        <pc:spChg chg="add del mod">
          <ac:chgData name="Miko Niinemäe | Arco Vara" userId="939f039b-ce3a-479b-a5ad-85e80707bd41" providerId="ADAL" clId="{9391EC11-1927-4BF5-8CA0-26FF88DC3FBB}" dt="2023-07-18T12:29:07.588" v="2906" actId="478"/>
          <ac:spMkLst>
            <pc:docMk/>
            <pc:sldMk cId="1884481249" sldId="272"/>
            <ac:spMk id="11" creationId="{85140974-EFBD-9A75-4F72-AECD3E3CF44C}"/>
          </ac:spMkLst>
        </pc:spChg>
        <pc:spChg chg="add del mod">
          <ac:chgData name="Miko Niinemäe | Arco Vara" userId="939f039b-ce3a-479b-a5ad-85e80707bd41" providerId="ADAL" clId="{9391EC11-1927-4BF5-8CA0-26FF88DC3FBB}" dt="2023-07-18T12:29:09.292" v="2907" actId="478"/>
          <ac:spMkLst>
            <pc:docMk/>
            <pc:sldMk cId="1884481249" sldId="272"/>
            <ac:spMk id="12" creationId="{71F63C40-393B-4FC1-2277-E6AC599FCA34}"/>
          </ac:spMkLst>
        </pc:spChg>
        <pc:spChg chg="add mod">
          <ac:chgData name="Miko Niinemäe | Arco Vara" userId="939f039b-ce3a-479b-a5ad-85e80707bd41" providerId="ADAL" clId="{9391EC11-1927-4BF5-8CA0-26FF88DC3FBB}" dt="2023-07-18T12:29:35.801" v="2912" actId="20577"/>
          <ac:spMkLst>
            <pc:docMk/>
            <pc:sldMk cId="1884481249" sldId="272"/>
            <ac:spMk id="13" creationId="{A0210607-BC31-41B8-4EED-7C8F90AED3EB}"/>
          </ac:spMkLst>
        </pc:spChg>
        <pc:picChg chg="del">
          <ac:chgData name="Miko Niinemäe | Arco Vara" userId="939f039b-ce3a-479b-a5ad-85e80707bd41" providerId="ADAL" clId="{9391EC11-1927-4BF5-8CA0-26FF88DC3FBB}" dt="2023-07-13T13:21:28.004" v="1114" actId="478"/>
          <ac:picMkLst>
            <pc:docMk/>
            <pc:sldMk cId="1884481249" sldId="272"/>
            <ac:picMk id="6" creationId="{0B4333C4-4A4F-1957-6980-87914F721671}"/>
          </ac:picMkLst>
        </pc:picChg>
        <pc:picChg chg="add del mod">
          <ac:chgData name="Miko Niinemäe | Arco Vara" userId="939f039b-ce3a-479b-a5ad-85e80707bd41" providerId="ADAL" clId="{9391EC11-1927-4BF5-8CA0-26FF88DC3FBB}" dt="2023-07-18T12:25:42.980" v="2821"/>
          <ac:picMkLst>
            <pc:docMk/>
            <pc:sldMk cId="1884481249" sldId="272"/>
            <ac:picMk id="6" creationId="{E973EC68-964B-36CC-334F-5776A7960163}"/>
          </ac:picMkLst>
        </pc:picChg>
        <pc:picChg chg="add del mod ord modCrop">
          <ac:chgData name="Miko Niinemäe | Arco Vara" userId="939f039b-ce3a-479b-a5ad-85e80707bd41" providerId="ADAL" clId="{9391EC11-1927-4BF5-8CA0-26FF88DC3FBB}" dt="2023-07-18T12:29:03.522" v="2905" actId="478"/>
          <ac:picMkLst>
            <pc:docMk/>
            <pc:sldMk cId="1884481249" sldId="272"/>
            <ac:picMk id="8" creationId="{566A96BF-E9A3-4978-99EB-171834BF6C31}"/>
          </ac:picMkLst>
        </pc:picChg>
      </pc:sldChg>
      <pc:sldChg chg="addSp delSp modSp add mod modNotesTx">
        <pc:chgData name="Miko Niinemäe | Arco Vara" userId="939f039b-ce3a-479b-a5ad-85e80707bd41" providerId="ADAL" clId="{9391EC11-1927-4BF5-8CA0-26FF88DC3FBB}" dt="2023-07-24T13:56:12.858" v="3454" actId="20577"/>
        <pc:sldMkLst>
          <pc:docMk/>
          <pc:sldMk cId="4234637961" sldId="273"/>
        </pc:sldMkLst>
        <pc:spChg chg="add del mod">
          <ac:chgData name="Miko Niinemäe | Arco Vara" userId="939f039b-ce3a-479b-a5ad-85e80707bd41" providerId="ADAL" clId="{9391EC11-1927-4BF5-8CA0-26FF88DC3FBB}" dt="2023-07-18T12:17:51.588" v="2790" actId="478"/>
          <ac:spMkLst>
            <pc:docMk/>
            <pc:sldMk cId="4234637961" sldId="273"/>
            <ac:spMk id="2" creationId="{711727FF-F1E8-5FBF-3C03-953AD3CAF5D4}"/>
          </ac:spMkLst>
        </pc:spChg>
        <pc:spChg chg="mod">
          <ac:chgData name="Miko Niinemäe | Arco Vara" userId="939f039b-ce3a-479b-a5ad-85e80707bd41" providerId="ADAL" clId="{9391EC11-1927-4BF5-8CA0-26FF88DC3FBB}" dt="2023-07-13T13:22:09.026" v="1135" actId="20577"/>
          <ac:spMkLst>
            <pc:docMk/>
            <pc:sldMk cId="4234637961" sldId="273"/>
            <ac:spMk id="3" creationId="{D3EED0AF-6570-6C31-AEA2-DD34973B719D}"/>
          </ac:spMkLst>
        </pc:spChg>
        <pc:spChg chg="add mod">
          <ac:chgData name="Miko Niinemäe | Arco Vara" userId="939f039b-ce3a-479b-a5ad-85e80707bd41" providerId="ADAL" clId="{9391EC11-1927-4BF5-8CA0-26FF88DC3FBB}" dt="2023-07-18T12:21:54.375" v="2805" actId="20577"/>
          <ac:spMkLst>
            <pc:docMk/>
            <pc:sldMk cId="4234637961" sldId="273"/>
            <ac:spMk id="7" creationId="{FC110239-82BF-3EB4-F39B-E0B50831145B}"/>
          </ac:spMkLst>
        </pc:spChg>
        <pc:spChg chg="add mod">
          <ac:chgData name="Miko Niinemäe | Arco Vara" userId="939f039b-ce3a-479b-a5ad-85e80707bd41" providerId="ADAL" clId="{9391EC11-1927-4BF5-8CA0-26FF88DC3FBB}" dt="2023-07-18T12:21:58.640" v="2808" actId="20577"/>
          <ac:spMkLst>
            <pc:docMk/>
            <pc:sldMk cId="4234637961" sldId="273"/>
            <ac:spMk id="8" creationId="{16C8A2B8-9DE7-55F5-9FF7-94D7BE5902DC}"/>
          </ac:spMkLst>
        </pc:spChg>
        <pc:spChg chg="add mod">
          <ac:chgData name="Miko Niinemäe | Arco Vara" userId="939f039b-ce3a-479b-a5ad-85e80707bd41" providerId="ADAL" clId="{9391EC11-1927-4BF5-8CA0-26FF88DC3FBB}" dt="2023-07-19T09:43:39.369" v="3145" actId="20577"/>
          <ac:spMkLst>
            <pc:docMk/>
            <pc:sldMk cId="4234637961" sldId="273"/>
            <ac:spMk id="9" creationId="{58A4AF31-6B4A-7756-E314-15C34D748D71}"/>
          </ac:spMkLst>
        </pc:spChg>
        <pc:spChg chg="add mod">
          <ac:chgData name="Miko Niinemäe | Arco Vara" userId="939f039b-ce3a-479b-a5ad-85e80707bd41" providerId="ADAL" clId="{9391EC11-1927-4BF5-8CA0-26FF88DC3FBB}" dt="2023-07-19T09:45:00.615" v="3182" actId="403"/>
          <ac:spMkLst>
            <pc:docMk/>
            <pc:sldMk cId="4234637961" sldId="273"/>
            <ac:spMk id="10" creationId="{8FD4B331-BD40-59C6-6F74-AC91D2475D42}"/>
          </ac:spMkLst>
        </pc:spChg>
        <pc:spChg chg="add mod">
          <ac:chgData name="Miko Niinemäe | Arco Vara" userId="939f039b-ce3a-479b-a5ad-85e80707bd41" providerId="ADAL" clId="{9391EC11-1927-4BF5-8CA0-26FF88DC3FBB}" dt="2023-07-24T13:56:12.858" v="3454" actId="20577"/>
          <ac:spMkLst>
            <pc:docMk/>
            <pc:sldMk cId="4234637961" sldId="273"/>
            <ac:spMk id="11" creationId="{33F19DF1-0F28-7858-BAAD-B76B1438FF90}"/>
          </ac:spMkLst>
        </pc:spChg>
        <pc:picChg chg="del">
          <ac:chgData name="Miko Niinemäe | Arco Vara" userId="939f039b-ce3a-479b-a5ad-85e80707bd41" providerId="ADAL" clId="{9391EC11-1927-4BF5-8CA0-26FF88DC3FBB}" dt="2023-07-13T13:22:11.864" v="1136" actId="478"/>
          <ac:picMkLst>
            <pc:docMk/>
            <pc:sldMk cId="4234637961" sldId="273"/>
            <ac:picMk id="4" creationId="{C9D2EBBF-F3F1-5BC1-DB24-430DAAAA3148}"/>
          </ac:picMkLst>
        </pc:picChg>
        <pc:picChg chg="add mod ord">
          <ac:chgData name="Miko Niinemäe | Arco Vara" userId="939f039b-ce3a-479b-a5ad-85e80707bd41" providerId="ADAL" clId="{9391EC11-1927-4BF5-8CA0-26FF88DC3FBB}" dt="2023-07-18T12:21:24.074" v="2794" actId="962"/>
          <ac:picMkLst>
            <pc:docMk/>
            <pc:sldMk cId="4234637961" sldId="273"/>
            <ac:picMk id="6" creationId="{BDFD9379-71FD-4EE7-2D34-B9D71BF9FF2B}"/>
          </ac:picMkLst>
        </pc:picChg>
      </pc:sldChg>
      <pc:sldChg chg="addSp delSp modSp add mod modNotesTx">
        <pc:chgData name="Miko Niinemäe | Arco Vara" userId="939f039b-ce3a-479b-a5ad-85e80707bd41" providerId="ADAL" clId="{9391EC11-1927-4BF5-8CA0-26FF88DC3FBB}" dt="2023-07-24T13:56:18.892" v="3456" actId="20577"/>
        <pc:sldMkLst>
          <pc:docMk/>
          <pc:sldMk cId="3325822753" sldId="274"/>
        </pc:sldMkLst>
        <pc:spChg chg="add del mod">
          <ac:chgData name="Miko Niinemäe | Arco Vara" userId="939f039b-ce3a-479b-a5ad-85e80707bd41" providerId="ADAL" clId="{9391EC11-1927-4BF5-8CA0-26FF88DC3FBB}" dt="2023-07-14T14:09:45.427" v="2306" actId="478"/>
          <ac:spMkLst>
            <pc:docMk/>
            <pc:sldMk cId="3325822753" sldId="274"/>
            <ac:spMk id="2" creationId="{39397B4D-099A-FEDF-4613-B759691914E8}"/>
          </ac:spMkLst>
        </pc:spChg>
        <pc:spChg chg="add mod">
          <ac:chgData name="Miko Niinemäe | Arco Vara" userId="939f039b-ce3a-479b-a5ad-85e80707bd41" providerId="ADAL" clId="{9391EC11-1927-4BF5-8CA0-26FF88DC3FBB}" dt="2023-07-18T12:02:16.620" v="2646" actId="20577"/>
          <ac:spMkLst>
            <pc:docMk/>
            <pc:sldMk cId="3325822753" sldId="274"/>
            <ac:spMk id="2" creationId="{7C2B018E-B6B5-EADA-1F43-1322C103BC01}"/>
          </ac:spMkLst>
        </pc:spChg>
        <pc:spChg chg="mod">
          <ac:chgData name="Miko Niinemäe | Arco Vara" userId="939f039b-ce3a-479b-a5ad-85e80707bd41" providerId="ADAL" clId="{9391EC11-1927-4BF5-8CA0-26FF88DC3FBB}" dt="2023-07-13T13:22:39.217" v="1142" actId="20577"/>
          <ac:spMkLst>
            <pc:docMk/>
            <pc:sldMk cId="3325822753" sldId="274"/>
            <ac:spMk id="3" creationId="{D3EED0AF-6570-6C31-AEA2-DD34973B719D}"/>
          </ac:spMkLst>
        </pc:spChg>
        <pc:spChg chg="add mod">
          <ac:chgData name="Miko Niinemäe | Arco Vara" userId="939f039b-ce3a-479b-a5ad-85e80707bd41" providerId="ADAL" clId="{9391EC11-1927-4BF5-8CA0-26FF88DC3FBB}" dt="2023-07-18T12:02:24.040" v="2649" actId="20577"/>
          <ac:spMkLst>
            <pc:docMk/>
            <pc:sldMk cId="3325822753" sldId="274"/>
            <ac:spMk id="4" creationId="{86AE4F90-85AD-7EAE-B82B-2E9DAF4BBCF9}"/>
          </ac:spMkLst>
        </pc:spChg>
        <pc:spChg chg="add mod">
          <ac:chgData name="Miko Niinemäe | Arco Vara" userId="939f039b-ce3a-479b-a5ad-85e80707bd41" providerId="ADAL" clId="{9391EC11-1927-4BF5-8CA0-26FF88DC3FBB}" dt="2023-07-19T09:36:30.739" v="3056" actId="20577"/>
          <ac:spMkLst>
            <pc:docMk/>
            <pc:sldMk cId="3325822753" sldId="274"/>
            <ac:spMk id="6" creationId="{3C56A960-16D8-8B9F-1BC8-B6D71EB3AA75}"/>
          </ac:spMkLst>
        </pc:spChg>
        <pc:spChg chg="add mod">
          <ac:chgData name="Miko Niinemäe | Arco Vara" userId="939f039b-ce3a-479b-a5ad-85e80707bd41" providerId="ADAL" clId="{9391EC11-1927-4BF5-8CA0-26FF88DC3FBB}" dt="2023-07-19T09:45:08.925" v="3185" actId="20577"/>
          <ac:spMkLst>
            <pc:docMk/>
            <pc:sldMk cId="3325822753" sldId="274"/>
            <ac:spMk id="7" creationId="{9B25D83D-4A00-1A60-7689-96F5BF248AE4}"/>
          </ac:spMkLst>
        </pc:spChg>
        <pc:spChg chg="add mod">
          <ac:chgData name="Miko Niinemäe | Arco Vara" userId="939f039b-ce3a-479b-a5ad-85e80707bd41" providerId="ADAL" clId="{9391EC11-1927-4BF5-8CA0-26FF88DC3FBB}" dt="2023-07-24T13:56:18.892" v="3456" actId="20577"/>
          <ac:spMkLst>
            <pc:docMk/>
            <pc:sldMk cId="3325822753" sldId="274"/>
            <ac:spMk id="8" creationId="{FF4934EA-9381-B226-F3E2-486FD4094FB2}"/>
          </ac:spMkLst>
        </pc:spChg>
        <pc:picChg chg="add mod ord">
          <ac:chgData name="Miko Niinemäe | Arco Vara" userId="939f039b-ce3a-479b-a5ad-85e80707bd41" providerId="ADAL" clId="{9391EC11-1927-4BF5-8CA0-26FF88DC3FBB}" dt="2023-07-14T14:18:01.850" v="2328" actId="167"/>
          <ac:picMkLst>
            <pc:docMk/>
            <pc:sldMk cId="3325822753" sldId="274"/>
            <ac:picMk id="5" creationId="{BDCA8A7C-1BAF-F96F-DAA4-13F4299369E6}"/>
          </ac:picMkLst>
        </pc:picChg>
      </pc:sldChg>
    </pc:docChg>
  </pc:docChgLst>
  <pc:docChgLst>
    <pc:chgData name="Miko Niinemäe | Arco Vara" userId="939f039b-ce3a-479b-a5ad-85e80707bd41" providerId="ADAL" clId="{2ADFBB75-E9E5-4FF7-B362-C13281A3A704}"/>
    <pc:docChg chg="undo custSel delSld modSld sldOrd">
      <pc:chgData name="Miko Niinemäe | Arco Vara" userId="939f039b-ce3a-479b-a5ad-85e80707bd41" providerId="ADAL" clId="{2ADFBB75-E9E5-4FF7-B362-C13281A3A704}" dt="2023-10-23T10:15:05.432" v="7603" actId="20577"/>
      <pc:docMkLst>
        <pc:docMk/>
      </pc:docMkLst>
      <pc:sldChg chg="delSp modSp mod modNotesTx">
        <pc:chgData name="Miko Niinemäe | Arco Vara" userId="939f039b-ce3a-479b-a5ad-85e80707bd41" providerId="ADAL" clId="{2ADFBB75-E9E5-4FF7-B362-C13281A3A704}" dt="2023-10-23T07:18:39.050" v="100" actId="12789"/>
        <pc:sldMkLst>
          <pc:docMk/>
          <pc:sldMk cId="520095710" sldId="256"/>
        </pc:sldMkLst>
        <pc:spChg chg="mod">
          <ac:chgData name="Miko Niinemäe | Arco Vara" userId="939f039b-ce3a-479b-a5ad-85e80707bd41" providerId="ADAL" clId="{2ADFBB75-E9E5-4FF7-B362-C13281A3A704}" dt="2023-10-23T07:18:39.050" v="100" actId="12789"/>
          <ac:spMkLst>
            <pc:docMk/>
            <pc:sldMk cId="520095710" sldId="256"/>
            <ac:spMk id="12" creationId="{C91E5A3D-8361-C799-98CA-1F6AD9565167}"/>
          </ac:spMkLst>
        </pc:spChg>
        <pc:spChg chg="mod">
          <ac:chgData name="Miko Niinemäe | Arco Vara" userId="939f039b-ce3a-479b-a5ad-85e80707bd41" providerId="ADAL" clId="{2ADFBB75-E9E5-4FF7-B362-C13281A3A704}" dt="2023-10-22T11:02:32.656" v="89" actId="20577"/>
          <ac:spMkLst>
            <pc:docMk/>
            <pc:sldMk cId="520095710" sldId="256"/>
            <ac:spMk id="24" creationId="{C8D645CD-D7EE-2AB1-AE68-295F8B017991}"/>
          </ac:spMkLst>
        </pc:spChg>
        <pc:spChg chg="del">
          <ac:chgData name="Miko Niinemäe | Arco Vara" userId="939f039b-ce3a-479b-a5ad-85e80707bd41" providerId="ADAL" clId="{2ADFBB75-E9E5-4FF7-B362-C13281A3A704}" dt="2023-10-17T20:24:35.253" v="3" actId="478"/>
          <ac:spMkLst>
            <pc:docMk/>
            <pc:sldMk cId="520095710" sldId="256"/>
            <ac:spMk id="25" creationId="{305B26CE-3AF0-E88C-F31C-FFB11DBF65B4}"/>
          </ac:spMkLst>
        </pc:spChg>
        <pc:spChg chg="mod">
          <ac:chgData name="Miko Niinemäe | Arco Vara" userId="939f039b-ce3a-479b-a5ad-85e80707bd41" providerId="ADAL" clId="{2ADFBB75-E9E5-4FF7-B362-C13281A3A704}" dt="2023-10-17T20:30:49.209" v="40" actId="20577"/>
          <ac:spMkLst>
            <pc:docMk/>
            <pc:sldMk cId="520095710" sldId="256"/>
            <ac:spMk id="26" creationId="{5C756980-10C1-9310-7284-623F6E7EBE55}"/>
          </ac:spMkLst>
        </pc:spChg>
        <pc:spChg chg="mod">
          <ac:chgData name="Miko Niinemäe | Arco Vara" userId="939f039b-ce3a-479b-a5ad-85e80707bd41" providerId="ADAL" clId="{2ADFBB75-E9E5-4FF7-B362-C13281A3A704}" dt="2023-10-17T20:30:02.353" v="31" actId="20577"/>
          <ac:spMkLst>
            <pc:docMk/>
            <pc:sldMk cId="520095710" sldId="256"/>
            <ac:spMk id="29" creationId="{9B52CC7E-A74A-E0F6-61EE-456C3BE7F246}"/>
          </ac:spMkLst>
        </pc:spChg>
        <pc:spChg chg="mod">
          <ac:chgData name="Miko Niinemäe | Arco Vara" userId="939f039b-ce3a-479b-a5ad-85e80707bd41" providerId="ADAL" clId="{2ADFBB75-E9E5-4FF7-B362-C13281A3A704}" dt="2023-10-17T20:28:33.374" v="27" actId="20577"/>
          <ac:spMkLst>
            <pc:docMk/>
            <pc:sldMk cId="520095710" sldId="256"/>
            <ac:spMk id="39" creationId="{08A10E92-3D64-0F08-9616-FED370FBDE6B}"/>
          </ac:spMkLst>
        </pc:spChg>
      </pc:sldChg>
      <pc:sldChg chg="modSp ord modNotesTx">
        <pc:chgData name="Miko Niinemäe | Arco Vara" userId="939f039b-ce3a-479b-a5ad-85e80707bd41" providerId="ADAL" clId="{2ADFBB75-E9E5-4FF7-B362-C13281A3A704}" dt="2023-10-23T07:31:58.394" v="1149" actId="20577"/>
        <pc:sldMkLst>
          <pc:docMk/>
          <pc:sldMk cId="1389390875" sldId="257"/>
        </pc:sldMkLst>
        <pc:graphicFrameChg chg="mod">
          <ac:chgData name="Miko Niinemäe | Arco Vara" userId="939f039b-ce3a-479b-a5ad-85e80707bd41" providerId="ADAL" clId="{2ADFBB75-E9E5-4FF7-B362-C13281A3A704}" dt="2023-10-23T07:26:24.742" v="552" actId="692"/>
          <ac:graphicFrameMkLst>
            <pc:docMk/>
            <pc:sldMk cId="1389390875" sldId="257"/>
            <ac:graphicFrameMk id="114" creationId="{C3844034-492F-F496-1B82-191063605566}"/>
          </ac:graphicFrameMkLst>
        </pc:graphicFrameChg>
      </pc:sldChg>
      <pc:sldChg chg="modSp ord modNotesTx">
        <pc:chgData name="Miko Niinemäe | Arco Vara" userId="939f039b-ce3a-479b-a5ad-85e80707bd41" providerId="ADAL" clId="{2ADFBB75-E9E5-4FF7-B362-C13281A3A704}" dt="2023-10-23T07:39:03.728" v="1802" actId="20577"/>
        <pc:sldMkLst>
          <pc:docMk/>
          <pc:sldMk cId="1506207897" sldId="258"/>
        </pc:sldMkLst>
        <pc:graphicFrameChg chg="mod">
          <ac:chgData name="Miko Niinemäe | Arco Vara" userId="939f039b-ce3a-479b-a5ad-85e80707bd41" providerId="ADAL" clId="{2ADFBB75-E9E5-4FF7-B362-C13281A3A704}" dt="2023-10-23T07:32:12.942" v="1150" actId="692"/>
          <ac:graphicFrameMkLst>
            <pc:docMk/>
            <pc:sldMk cId="1506207897" sldId="258"/>
            <ac:graphicFrameMk id="24" creationId="{19095643-3487-61F7-6322-6DDCC438B510}"/>
          </ac:graphicFrameMkLst>
        </pc:graphicFrameChg>
        <pc:graphicFrameChg chg="mod">
          <ac:chgData name="Miko Niinemäe | Arco Vara" userId="939f039b-ce3a-479b-a5ad-85e80707bd41" providerId="ADAL" clId="{2ADFBB75-E9E5-4FF7-B362-C13281A3A704}" dt="2023-10-23T07:37:07.805" v="1582"/>
          <ac:graphicFrameMkLst>
            <pc:docMk/>
            <pc:sldMk cId="1506207897" sldId="258"/>
            <ac:graphicFrameMk id="82" creationId="{DEA1A855-8806-A1BB-D820-5DFAD9B88C83}"/>
          </ac:graphicFrameMkLst>
        </pc:graphicFrameChg>
      </pc:sldChg>
      <pc:sldChg chg="modSp mod modNotesTx">
        <pc:chgData name="Miko Niinemäe | Arco Vara" userId="939f039b-ce3a-479b-a5ad-85e80707bd41" providerId="ADAL" clId="{2ADFBB75-E9E5-4FF7-B362-C13281A3A704}" dt="2023-10-23T08:04:44.676" v="5878" actId="20577"/>
        <pc:sldMkLst>
          <pc:docMk/>
          <pc:sldMk cId="2386786632" sldId="259"/>
        </pc:sldMkLst>
        <pc:spChg chg="mod">
          <ac:chgData name="Miko Niinemäe | Arco Vara" userId="939f039b-ce3a-479b-a5ad-85e80707bd41" providerId="ADAL" clId="{2ADFBB75-E9E5-4FF7-B362-C13281A3A704}" dt="2023-10-23T08:03:38.512" v="5648" actId="20577"/>
          <ac:spMkLst>
            <pc:docMk/>
            <pc:sldMk cId="2386786632" sldId="259"/>
            <ac:spMk id="27" creationId="{765AAC24-E4F2-5C69-1FB8-ADC081F1A5AF}"/>
          </ac:spMkLst>
        </pc:spChg>
        <pc:graphicFrameChg chg="modGraphic">
          <ac:chgData name="Miko Niinemäe | Arco Vara" userId="939f039b-ce3a-479b-a5ad-85e80707bd41" providerId="ADAL" clId="{2ADFBB75-E9E5-4FF7-B362-C13281A3A704}" dt="2023-10-23T08:01:39.849" v="5452" actId="14100"/>
          <ac:graphicFrameMkLst>
            <pc:docMk/>
            <pc:sldMk cId="2386786632" sldId="259"/>
            <ac:graphicFrameMk id="16" creationId="{D255E68C-1EC0-3882-362D-261F0A706F80}"/>
          </ac:graphicFrameMkLst>
        </pc:graphicFrameChg>
      </pc:sldChg>
      <pc:sldChg chg="modNotesTx">
        <pc:chgData name="Miko Niinemäe | Arco Vara" userId="939f039b-ce3a-479b-a5ad-85e80707bd41" providerId="ADAL" clId="{2ADFBB75-E9E5-4FF7-B362-C13281A3A704}" dt="2023-10-23T07:56:55.502" v="4877" actId="20577"/>
        <pc:sldMkLst>
          <pc:docMk/>
          <pc:sldMk cId="4280504304" sldId="260"/>
        </pc:sldMkLst>
      </pc:sldChg>
      <pc:sldChg chg="modNotesTx">
        <pc:chgData name="Miko Niinemäe | Arco Vara" userId="939f039b-ce3a-479b-a5ad-85e80707bd41" providerId="ADAL" clId="{2ADFBB75-E9E5-4FF7-B362-C13281A3A704}" dt="2023-10-23T08:14:13.165" v="7439" actId="20577"/>
        <pc:sldMkLst>
          <pc:docMk/>
          <pc:sldMk cId="1481889402" sldId="261"/>
        </pc:sldMkLst>
      </pc:sldChg>
      <pc:sldChg chg="modSp mod modNotesTx">
        <pc:chgData name="Miko Niinemäe | Arco Vara" userId="939f039b-ce3a-479b-a5ad-85e80707bd41" providerId="ADAL" clId="{2ADFBB75-E9E5-4FF7-B362-C13281A3A704}" dt="2023-10-23T10:15:05.432" v="7603" actId="20577"/>
        <pc:sldMkLst>
          <pc:docMk/>
          <pc:sldMk cId="3809551369" sldId="262"/>
        </pc:sldMkLst>
        <pc:spChg chg="mod">
          <ac:chgData name="Miko Niinemäe | Arco Vara" userId="939f039b-ce3a-479b-a5ad-85e80707bd41" providerId="ADAL" clId="{2ADFBB75-E9E5-4FF7-B362-C13281A3A704}" dt="2023-10-17T20:22:33.874" v="1" actId="2711"/>
          <ac:spMkLst>
            <pc:docMk/>
            <pc:sldMk cId="3809551369" sldId="262"/>
            <ac:spMk id="2" creationId="{E404F98B-D759-06A7-E025-62BD4596026E}"/>
          </ac:spMkLst>
        </pc:spChg>
      </pc:sldChg>
      <pc:sldChg chg="modNotesTx">
        <pc:chgData name="Miko Niinemäe | Arco Vara" userId="939f039b-ce3a-479b-a5ad-85e80707bd41" providerId="ADAL" clId="{2ADFBB75-E9E5-4FF7-B362-C13281A3A704}" dt="2023-10-23T07:58:06.094" v="4996" actId="20577"/>
        <pc:sldMkLst>
          <pc:docMk/>
          <pc:sldMk cId="1186559032" sldId="265"/>
        </pc:sldMkLst>
      </pc:sldChg>
      <pc:sldChg chg="modNotesTx">
        <pc:chgData name="Miko Niinemäe | Arco Vara" userId="939f039b-ce3a-479b-a5ad-85e80707bd41" providerId="ADAL" clId="{2ADFBB75-E9E5-4FF7-B362-C13281A3A704}" dt="2023-10-23T08:06:41.895" v="6473" actId="20577"/>
        <pc:sldMkLst>
          <pc:docMk/>
          <pc:sldMk cId="1187129198" sldId="266"/>
        </pc:sldMkLst>
      </pc:sldChg>
      <pc:sldChg chg="modSp mod modNotesTx">
        <pc:chgData name="Miko Niinemäe | Arco Vara" userId="939f039b-ce3a-479b-a5ad-85e80707bd41" providerId="ADAL" clId="{2ADFBB75-E9E5-4FF7-B362-C13281A3A704}" dt="2023-10-23T08:14:08.428" v="7438" actId="20577"/>
        <pc:sldMkLst>
          <pc:docMk/>
          <pc:sldMk cId="1794836748" sldId="267"/>
        </pc:sldMkLst>
        <pc:picChg chg="mod">
          <ac:chgData name="Miko Niinemäe | Arco Vara" userId="939f039b-ce3a-479b-a5ad-85e80707bd41" providerId="ADAL" clId="{2ADFBB75-E9E5-4FF7-B362-C13281A3A704}" dt="2023-10-23T08:09:35.024" v="6675" actId="1076"/>
          <ac:picMkLst>
            <pc:docMk/>
            <pc:sldMk cId="1794836748" sldId="267"/>
            <ac:picMk id="48" creationId="{6ACB8A2A-1F16-CC67-06E9-A5DF355B5D51}"/>
          </ac:picMkLst>
        </pc:picChg>
        <pc:picChg chg="mod">
          <ac:chgData name="Miko Niinemäe | Arco Vara" userId="939f039b-ce3a-479b-a5ad-85e80707bd41" providerId="ADAL" clId="{2ADFBB75-E9E5-4FF7-B362-C13281A3A704}" dt="2023-10-23T08:09:53.412" v="6677" actId="1076"/>
          <ac:picMkLst>
            <pc:docMk/>
            <pc:sldMk cId="1794836748" sldId="267"/>
            <ac:picMk id="56" creationId="{5F94E710-FE2B-1249-BE39-A6B989516424}"/>
          </ac:picMkLst>
        </pc:picChg>
        <pc:picChg chg="mod">
          <ac:chgData name="Miko Niinemäe | Arco Vara" userId="939f039b-ce3a-479b-a5ad-85e80707bd41" providerId="ADAL" clId="{2ADFBB75-E9E5-4FF7-B362-C13281A3A704}" dt="2023-10-23T08:10:12.776" v="6680" actId="1076"/>
          <ac:picMkLst>
            <pc:docMk/>
            <pc:sldMk cId="1794836748" sldId="267"/>
            <ac:picMk id="57" creationId="{E812F38F-3448-BF4B-2856-2B90DA221697}"/>
          </ac:picMkLst>
        </pc:picChg>
        <pc:picChg chg="mod">
          <ac:chgData name="Miko Niinemäe | Arco Vara" userId="939f039b-ce3a-479b-a5ad-85e80707bd41" providerId="ADAL" clId="{2ADFBB75-E9E5-4FF7-B362-C13281A3A704}" dt="2023-10-23T08:10:30.946" v="6683" actId="1076"/>
          <ac:picMkLst>
            <pc:docMk/>
            <pc:sldMk cId="1794836748" sldId="267"/>
            <ac:picMk id="69" creationId="{9C8BD78B-917E-3550-2F6B-7E9879E75386}"/>
          </ac:picMkLst>
        </pc:picChg>
        <pc:cxnChg chg="mod">
          <ac:chgData name="Miko Niinemäe | Arco Vara" userId="939f039b-ce3a-479b-a5ad-85e80707bd41" providerId="ADAL" clId="{2ADFBB75-E9E5-4FF7-B362-C13281A3A704}" dt="2023-10-23T08:09:41.283" v="6676" actId="14100"/>
          <ac:cxnSpMkLst>
            <pc:docMk/>
            <pc:sldMk cId="1794836748" sldId="267"/>
            <ac:cxnSpMk id="53" creationId="{CA7CD99F-9F7C-4746-D021-019FFAA36DCA}"/>
          </ac:cxnSpMkLst>
        </pc:cxnChg>
        <pc:cxnChg chg="mod">
          <ac:chgData name="Miko Niinemäe | Arco Vara" userId="939f039b-ce3a-479b-a5ad-85e80707bd41" providerId="ADAL" clId="{2ADFBB75-E9E5-4FF7-B362-C13281A3A704}" dt="2023-10-23T08:09:56.871" v="6678" actId="14100"/>
          <ac:cxnSpMkLst>
            <pc:docMk/>
            <pc:sldMk cId="1794836748" sldId="267"/>
            <ac:cxnSpMk id="58" creationId="{BBC1616F-2AA4-1A19-090A-1AA880A2131D}"/>
          </ac:cxnSpMkLst>
        </pc:cxnChg>
        <pc:cxnChg chg="mod">
          <ac:chgData name="Miko Niinemäe | Arco Vara" userId="939f039b-ce3a-479b-a5ad-85e80707bd41" providerId="ADAL" clId="{2ADFBB75-E9E5-4FF7-B362-C13281A3A704}" dt="2023-10-23T08:10:51.506" v="6686" actId="14100"/>
          <ac:cxnSpMkLst>
            <pc:docMk/>
            <pc:sldMk cId="1794836748" sldId="267"/>
            <ac:cxnSpMk id="59" creationId="{7289ED2A-273A-7F96-1621-6F6104764D07}"/>
          </ac:cxnSpMkLst>
        </pc:cxnChg>
        <pc:cxnChg chg="mod">
          <ac:chgData name="Miko Niinemäe | Arco Vara" userId="939f039b-ce3a-479b-a5ad-85e80707bd41" providerId="ADAL" clId="{2ADFBB75-E9E5-4FF7-B362-C13281A3A704}" dt="2023-10-23T08:10:01.232" v="6679" actId="14100"/>
          <ac:cxnSpMkLst>
            <pc:docMk/>
            <pc:sldMk cId="1794836748" sldId="267"/>
            <ac:cxnSpMk id="61" creationId="{34AB8359-799E-758B-1D67-418568A16BB6}"/>
          </ac:cxnSpMkLst>
        </pc:cxnChg>
        <pc:cxnChg chg="mod">
          <ac:chgData name="Miko Niinemäe | Arco Vara" userId="939f039b-ce3a-479b-a5ad-85e80707bd41" providerId="ADAL" clId="{2ADFBB75-E9E5-4FF7-B362-C13281A3A704}" dt="2023-10-23T08:10:21.539" v="6682" actId="14100"/>
          <ac:cxnSpMkLst>
            <pc:docMk/>
            <pc:sldMk cId="1794836748" sldId="267"/>
            <ac:cxnSpMk id="62" creationId="{40B63A49-6BFE-5EE8-10A2-7230631D87EF}"/>
          </ac:cxnSpMkLst>
        </pc:cxnChg>
        <pc:cxnChg chg="mod">
          <ac:chgData name="Miko Niinemäe | Arco Vara" userId="939f039b-ce3a-479b-a5ad-85e80707bd41" providerId="ADAL" clId="{2ADFBB75-E9E5-4FF7-B362-C13281A3A704}" dt="2023-10-23T08:10:39.880" v="6685" actId="14100"/>
          <ac:cxnSpMkLst>
            <pc:docMk/>
            <pc:sldMk cId="1794836748" sldId="267"/>
            <ac:cxnSpMk id="70" creationId="{B55DDA5F-812E-A659-9172-FBA32B38D202}"/>
          </ac:cxnSpMkLst>
        </pc:cxnChg>
        <pc:cxnChg chg="mod">
          <ac:chgData name="Miko Niinemäe | Arco Vara" userId="939f039b-ce3a-479b-a5ad-85e80707bd41" providerId="ADAL" clId="{2ADFBB75-E9E5-4FF7-B362-C13281A3A704}" dt="2023-10-23T08:10:35.848" v="6684" actId="14100"/>
          <ac:cxnSpMkLst>
            <pc:docMk/>
            <pc:sldMk cId="1794836748" sldId="267"/>
            <ac:cxnSpMk id="72" creationId="{B3D5C746-4C41-C7D0-5D86-F74170645335}"/>
          </ac:cxnSpMkLst>
        </pc:cxnChg>
      </pc:sldChg>
      <pc:sldChg chg="delSp modSp mod modNotesTx">
        <pc:chgData name="Miko Niinemäe | Arco Vara" userId="939f039b-ce3a-479b-a5ad-85e80707bd41" providerId="ADAL" clId="{2ADFBB75-E9E5-4FF7-B362-C13281A3A704}" dt="2023-10-23T07:24:47.900" v="545" actId="20577"/>
        <pc:sldMkLst>
          <pc:docMk/>
          <pc:sldMk cId="1766875215" sldId="268"/>
        </pc:sldMkLst>
        <pc:spChg chg="mod">
          <ac:chgData name="Miko Niinemäe | Arco Vara" userId="939f039b-ce3a-479b-a5ad-85e80707bd41" providerId="ADAL" clId="{2ADFBB75-E9E5-4FF7-B362-C13281A3A704}" dt="2023-10-22T11:03:32.217" v="91" actId="20577"/>
          <ac:spMkLst>
            <pc:docMk/>
            <pc:sldMk cId="1766875215" sldId="268"/>
            <ac:spMk id="4" creationId="{CE9B808C-3402-1CE1-6250-3DE04B6EDD91}"/>
          </ac:spMkLst>
        </pc:spChg>
        <pc:spChg chg="mod">
          <ac:chgData name="Miko Niinemäe | Arco Vara" userId="939f039b-ce3a-479b-a5ad-85e80707bd41" providerId="ADAL" clId="{2ADFBB75-E9E5-4FF7-B362-C13281A3A704}" dt="2023-10-17T20:32:50.378" v="64" actId="20577"/>
          <ac:spMkLst>
            <pc:docMk/>
            <pc:sldMk cId="1766875215" sldId="268"/>
            <ac:spMk id="8" creationId="{415E1663-666B-506A-F8BF-FC65449C27B5}"/>
          </ac:spMkLst>
        </pc:spChg>
        <pc:spChg chg="mod">
          <ac:chgData name="Miko Niinemäe | Arco Vara" userId="939f039b-ce3a-479b-a5ad-85e80707bd41" providerId="ADAL" clId="{2ADFBB75-E9E5-4FF7-B362-C13281A3A704}" dt="2023-10-17T20:32:35.521" v="59" actId="20577"/>
          <ac:spMkLst>
            <pc:docMk/>
            <pc:sldMk cId="1766875215" sldId="268"/>
            <ac:spMk id="10" creationId="{7FB226C3-8243-6AA3-0806-58AC6945968B}"/>
          </ac:spMkLst>
        </pc:spChg>
        <pc:spChg chg="del">
          <ac:chgData name="Miko Niinemäe | Arco Vara" userId="939f039b-ce3a-479b-a5ad-85e80707bd41" providerId="ADAL" clId="{2ADFBB75-E9E5-4FF7-B362-C13281A3A704}" dt="2023-10-17T20:31:12.637" v="47" actId="478"/>
          <ac:spMkLst>
            <pc:docMk/>
            <pc:sldMk cId="1766875215" sldId="268"/>
            <ac:spMk id="11" creationId="{EF7C5C8F-EF3C-1C97-7CD6-F33E24D37ACE}"/>
          </ac:spMkLst>
        </pc:spChg>
      </pc:sldChg>
      <pc:sldChg chg="modSp mod modNotesTx">
        <pc:chgData name="Miko Niinemäe | Arco Vara" userId="939f039b-ce3a-479b-a5ad-85e80707bd41" providerId="ADAL" clId="{2ADFBB75-E9E5-4FF7-B362-C13281A3A704}" dt="2023-10-23T07:45:44.372" v="2863" actId="20577"/>
        <pc:sldMkLst>
          <pc:docMk/>
          <pc:sldMk cId="3623991112" sldId="269"/>
        </pc:sldMkLst>
        <pc:spChg chg="mod">
          <ac:chgData name="Miko Niinemäe | Arco Vara" userId="939f039b-ce3a-479b-a5ad-85e80707bd41" providerId="ADAL" clId="{2ADFBB75-E9E5-4FF7-B362-C13281A3A704}" dt="2023-10-23T07:45:44.372" v="2863" actId="20577"/>
          <ac:spMkLst>
            <pc:docMk/>
            <pc:sldMk cId="3623991112" sldId="269"/>
            <ac:spMk id="11" creationId="{1F75CA37-AE7E-D609-EA47-3C7481BFCC11}"/>
          </ac:spMkLst>
        </pc:spChg>
      </pc:sldChg>
      <pc:sldChg chg="modSp mod modNotesTx">
        <pc:chgData name="Miko Niinemäe | Arco Vara" userId="939f039b-ce3a-479b-a5ad-85e80707bd41" providerId="ADAL" clId="{2ADFBB75-E9E5-4FF7-B362-C13281A3A704}" dt="2023-10-23T08:08:41.550" v="6674" actId="20577"/>
        <pc:sldMkLst>
          <pc:docMk/>
          <pc:sldMk cId="2616616360" sldId="270"/>
        </pc:sldMkLst>
        <pc:spChg chg="mod">
          <ac:chgData name="Miko Niinemäe | Arco Vara" userId="939f039b-ce3a-479b-a5ad-85e80707bd41" providerId="ADAL" clId="{2ADFBB75-E9E5-4FF7-B362-C13281A3A704}" dt="2023-10-23T08:07:57.344" v="6585" actId="20577"/>
          <ac:spMkLst>
            <pc:docMk/>
            <pc:sldMk cId="2616616360" sldId="270"/>
            <ac:spMk id="10" creationId="{59060E04-A2CB-C4F3-B7A7-A968AC78F5C5}"/>
          </ac:spMkLst>
        </pc:spChg>
        <pc:spChg chg="mod">
          <ac:chgData name="Miko Niinemäe | Arco Vara" userId="939f039b-ce3a-479b-a5ad-85e80707bd41" providerId="ADAL" clId="{2ADFBB75-E9E5-4FF7-B362-C13281A3A704}" dt="2023-10-23T08:08:09.558" v="6589" actId="20577"/>
          <ac:spMkLst>
            <pc:docMk/>
            <pc:sldMk cId="2616616360" sldId="270"/>
            <ac:spMk id="12" creationId="{118C8A5A-51E5-5345-78A8-517A07054C19}"/>
          </ac:spMkLst>
        </pc:spChg>
        <pc:spChg chg="mod">
          <ac:chgData name="Miko Niinemäe | Arco Vara" userId="939f039b-ce3a-479b-a5ad-85e80707bd41" providerId="ADAL" clId="{2ADFBB75-E9E5-4FF7-B362-C13281A3A704}" dt="2023-10-23T08:08:00.172" v="6587" actId="20577"/>
          <ac:spMkLst>
            <pc:docMk/>
            <pc:sldMk cId="2616616360" sldId="270"/>
            <ac:spMk id="13" creationId="{41F515C3-F61B-E5AD-1D87-F4A239454443}"/>
          </ac:spMkLst>
        </pc:spChg>
      </pc:sldChg>
      <pc:sldChg chg="modSp mod modNotesTx">
        <pc:chgData name="Miko Niinemäe | Arco Vara" userId="939f039b-ce3a-479b-a5ad-85e80707bd41" providerId="ADAL" clId="{2ADFBB75-E9E5-4FF7-B362-C13281A3A704}" dt="2023-10-23T07:43:17.466" v="2543" actId="20577"/>
        <pc:sldMkLst>
          <pc:docMk/>
          <pc:sldMk cId="94741686" sldId="271"/>
        </pc:sldMkLst>
        <pc:spChg chg="mod">
          <ac:chgData name="Miko Niinemäe | Arco Vara" userId="939f039b-ce3a-479b-a5ad-85e80707bd41" providerId="ADAL" clId="{2ADFBB75-E9E5-4FF7-B362-C13281A3A704}" dt="2023-10-23T07:39:27.217" v="1818" actId="20577"/>
          <ac:spMkLst>
            <pc:docMk/>
            <pc:sldMk cId="94741686" sldId="271"/>
            <ac:spMk id="2" creationId="{DA2C2E17-99F2-FFD5-9B66-E3AA4DD09050}"/>
          </ac:spMkLst>
        </pc:spChg>
        <pc:spChg chg="mod">
          <ac:chgData name="Miko Niinemäe | Arco Vara" userId="939f039b-ce3a-479b-a5ad-85e80707bd41" providerId="ADAL" clId="{2ADFBB75-E9E5-4FF7-B362-C13281A3A704}" dt="2023-10-23T07:39:34.465" v="1820" actId="20577"/>
          <ac:spMkLst>
            <pc:docMk/>
            <pc:sldMk cId="94741686" sldId="271"/>
            <ac:spMk id="7" creationId="{34F3884E-C126-4BBC-4AE7-AF19B0B7CCBB}"/>
          </ac:spMkLst>
        </pc:spChg>
      </pc:sldChg>
      <pc:sldChg chg="del">
        <pc:chgData name="Miko Niinemäe | Arco Vara" userId="939f039b-ce3a-479b-a5ad-85e80707bd41" providerId="ADAL" clId="{2ADFBB75-E9E5-4FF7-B362-C13281A3A704}" dt="2023-10-17T20:33:45.013" v="85" actId="47"/>
        <pc:sldMkLst>
          <pc:docMk/>
          <pc:sldMk cId="1884481249" sldId="272"/>
        </pc:sldMkLst>
      </pc:sldChg>
      <pc:sldChg chg="ord modNotesTx">
        <pc:chgData name="Miko Niinemäe | Arco Vara" userId="939f039b-ce3a-479b-a5ad-85e80707bd41" providerId="ADAL" clId="{2ADFBB75-E9E5-4FF7-B362-C13281A3A704}" dt="2023-10-23T08:00:17.665" v="5440" actId="20577"/>
        <pc:sldMkLst>
          <pc:docMk/>
          <pc:sldMk cId="4234637961" sldId="273"/>
        </pc:sldMkLst>
      </pc:sldChg>
      <pc:sldChg chg="modNotesTx">
        <pc:chgData name="Miko Niinemäe | Arco Vara" userId="939f039b-ce3a-479b-a5ad-85e80707bd41" providerId="ADAL" clId="{2ADFBB75-E9E5-4FF7-B362-C13281A3A704}" dt="2023-10-23T07:44:48.949" v="2844" actId="20577"/>
        <pc:sldMkLst>
          <pc:docMk/>
          <pc:sldMk cId="3325822753" sldId="274"/>
        </pc:sldMkLst>
      </pc:sldChg>
    </pc:docChg>
  </pc:docChgLst>
  <pc:docChgLst>
    <pc:chgData name="Tiina Malm | Arco Vara" userId="221e14ff-de00-4dc1-9ac7-eb18c07b1e8e" providerId="ADAL" clId="{52BC9E57-A3E8-4B66-9F54-BA08EE627A33}"/>
    <pc:docChg chg="custSel modSld">
      <pc:chgData name="Tiina Malm | Arco Vara" userId="221e14ff-de00-4dc1-9ac7-eb18c07b1e8e" providerId="ADAL" clId="{52BC9E57-A3E8-4B66-9F54-BA08EE627A33}" dt="2023-07-20T16:08:00.859" v="691" actId="27918"/>
      <pc:docMkLst>
        <pc:docMk/>
      </pc:docMkLst>
      <pc:sldChg chg="modSp mod modNotesTx">
        <pc:chgData name="Tiina Malm | Arco Vara" userId="221e14ff-de00-4dc1-9ac7-eb18c07b1e8e" providerId="ADAL" clId="{52BC9E57-A3E8-4B66-9F54-BA08EE627A33}" dt="2023-07-18T13:43:45.852" v="645" actId="20577"/>
        <pc:sldMkLst>
          <pc:docMk/>
          <pc:sldMk cId="1506207897" sldId="258"/>
        </pc:sldMkLst>
        <pc:graphicFrameChg chg="mod">
          <ac:chgData name="Tiina Malm | Arco Vara" userId="221e14ff-de00-4dc1-9ac7-eb18c07b1e8e" providerId="ADAL" clId="{52BC9E57-A3E8-4B66-9F54-BA08EE627A33}" dt="2023-07-18T13:24:33.609" v="212" actId="13926"/>
          <ac:graphicFrameMkLst>
            <pc:docMk/>
            <pc:sldMk cId="1506207897" sldId="258"/>
            <ac:graphicFrameMk id="47" creationId="{CE45E836-40B3-54F5-0EA3-FBCA4553D962}"/>
          </ac:graphicFrameMkLst>
        </pc:graphicFrameChg>
        <pc:graphicFrameChg chg="mod">
          <ac:chgData name="Tiina Malm | Arco Vara" userId="221e14ff-de00-4dc1-9ac7-eb18c07b1e8e" providerId="ADAL" clId="{52BC9E57-A3E8-4B66-9F54-BA08EE627A33}" dt="2023-07-18T13:23:45.938" v="208" actId="13926"/>
          <ac:graphicFrameMkLst>
            <pc:docMk/>
            <pc:sldMk cId="1506207897" sldId="258"/>
            <ac:graphicFrameMk id="82" creationId="{DEA1A855-8806-A1BB-D820-5DFAD9B88C83}"/>
          </ac:graphicFrameMkLst>
        </pc:graphicFrameChg>
        <pc:graphicFrameChg chg="mod">
          <ac:chgData name="Tiina Malm | Arco Vara" userId="221e14ff-de00-4dc1-9ac7-eb18c07b1e8e" providerId="ADAL" clId="{52BC9E57-A3E8-4B66-9F54-BA08EE627A33}" dt="2023-07-18T13:22:56.045" v="203" actId="13926"/>
          <ac:graphicFrameMkLst>
            <pc:docMk/>
            <pc:sldMk cId="1506207897" sldId="258"/>
            <ac:graphicFrameMk id="94" creationId="{12477231-19D0-83D8-C378-2D1971138304}"/>
          </ac:graphicFrameMkLst>
        </pc:graphicFrameChg>
      </pc:sldChg>
      <pc:sldChg chg="mod">
        <pc:chgData name="Tiina Malm | Arco Vara" userId="221e14ff-de00-4dc1-9ac7-eb18c07b1e8e" providerId="ADAL" clId="{52BC9E57-A3E8-4B66-9F54-BA08EE627A33}" dt="2023-07-20T16:08:00.859" v="691" actId="27918"/>
        <pc:sldMkLst>
          <pc:docMk/>
          <pc:sldMk cId="2386786632" sldId="259"/>
        </pc:sldMkLst>
      </pc:sldChg>
      <pc:sldChg chg="modSp mod">
        <pc:chgData name="Tiina Malm | Arco Vara" userId="221e14ff-de00-4dc1-9ac7-eb18c07b1e8e" providerId="ADAL" clId="{52BC9E57-A3E8-4B66-9F54-BA08EE627A33}" dt="2023-07-19T12:51:42.270" v="674" actId="20577"/>
        <pc:sldMkLst>
          <pc:docMk/>
          <pc:sldMk cId="4280504304" sldId="260"/>
        </pc:sldMkLst>
        <pc:graphicFrameChg chg="modGraphic">
          <ac:chgData name="Tiina Malm | Arco Vara" userId="221e14ff-de00-4dc1-9ac7-eb18c07b1e8e" providerId="ADAL" clId="{52BC9E57-A3E8-4B66-9F54-BA08EE627A33}" dt="2023-07-19T12:50:50.268" v="657" actId="20577"/>
          <ac:graphicFrameMkLst>
            <pc:docMk/>
            <pc:sldMk cId="4280504304" sldId="260"/>
            <ac:graphicFrameMk id="23" creationId="{7F160B6C-CE27-31D3-FC02-1C83993ABD06}"/>
          </ac:graphicFrameMkLst>
        </pc:graphicFrameChg>
        <pc:graphicFrameChg chg="modGraphic">
          <ac:chgData name="Tiina Malm | Arco Vara" userId="221e14ff-de00-4dc1-9ac7-eb18c07b1e8e" providerId="ADAL" clId="{52BC9E57-A3E8-4B66-9F54-BA08EE627A33}" dt="2023-07-19T12:51:03.372" v="659" actId="20577"/>
          <ac:graphicFrameMkLst>
            <pc:docMk/>
            <pc:sldMk cId="4280504304" sldId="260"/>
            <ac:graphicFrameMk id="41" creationId="{803A1B0E-AED4-7932-A531-E1257464605D}"/>
          </ac:graphicFrameMkLst>
        </pc:graphicFrameChg>
        <pc:graphicFrameChg chg="modGraphic">
          <ac:chgData name="Tiina Malm | Arco Vara" userId="221e14ff-de00-4dc1-9ac7-eb18c07b1e8e" providerId="ADAL" clId="{52BC9E57-A3E8-4B66-9F54-BA08EE627A33}" dt="2023-07-19T12:51:42.270" v="674" actId="20577"/>
          <ac:graphicFrameMkLst>
            <pc:docMk/>
            <pc:sldMk cId="4280504304" sldId="260"/>
            <ac:graphicFrameMk id="60" creationId="{7C3356E4-E159-2C72-FD76-041A2A6F09C2}"/>
          </ac:graphicFrameMkLst>
        </pc:graphicFrameChg>
        <pc:graphicFrameChg chg="modGraphic">
          <ac:chgData name="Tiina Malm | Arco Vara" userId="221e14ff-de00-4dc1-9ac7-eb18c07b1e8e" providerId="ADAL" clId="{52BC9E57-A3E8-4B66-9F54-BA08EE627A33}" dt="2023-07-18T13:21:28.428" v="197" actId="20577"/>
          <ac:graphicFrameMkLst>
            <pc:docMk/>
            <pc:sldMk cId="4280504304" sldId="260"/>
            <ac:graphicFrameMk id="67" creationId="{4C5BB49D-BC78-4D23-3DA4-52C082A35C4F}"/>
          </ac:graphicFrameMkLst>
        </pc:graphicFrameChg>
      </pc:sldChg>
      <pc:sldChg chg="modSp mod">
        <pc:chgData name="Tiina Malm | Arco Vara" userId="221e14ff-de00-4dc1-9ac7-eb18c07b1e8e" providerId="ADAL" clId="{52BC9E57-A3E8-4B66-9F54-BA08EE627A33}" dt="2023-07-20T16:07:27.998" v="688" actId="20577"/>
        <pc:sldMkLst>
          <pc:docMk/>
          <pc:sldMk cId="1186559032" sldId="265"/>
        </pc:sldMkLst>
        <pc:spChg chg="mod">
          <ac:chgData name="Tiina Malm | Arco Vara" userId="221e14ff-de00-4dc1-9ac7-eb18c07b1e8e" providerId="ADAL" clId="{52BC9E57-A3E8-4B66-9F54-BA08EE627A33}" dt="2023-07-18T12:37:20.339" v="8" actId="20577"/>
          <ac:spMkLst>
            <pc:docMk/>
            <pc:sldMk cId="1186559032" sldId="265"/>
            <ac:spMk id="4" creationId="{D0083D88-11DC-B305-881E-51CF8FC91908}"/>
          </ac:spMkLst>
        </pc:spChg>
        <pc:spChg chg="mod">
          <ac:chgData name="Tiina Malm | Arco Vara" userId="221e14ff-de00-4dc1-9ac7-eb18c07b1e8e" providerId="ADAL" clId="{52BC9E57-A3E8-4B66-9F54-BA08EE627A33}" dt="2023-07-18T12:37:36.961" v="27" actId="20577"/>
          <ac:spMkLst>
            <pc:docMk/>
            <pc:sldMk cId="1186559032" sldId="265"/>
            <ac:spMk id="90" creationId="{4FBE149A-F6AC-A90F-E91A-538157ED61A5}"/>
          </ac:spMkLst>
        </pc:spChg>
        <pc:graphicFrameChg chg="modGraphic">
          <ac:chgData name="Tiina Malm | Arco Vara" userId="221e14ff-de00-4dc1-9ac7-eb18c07b1e8e" providerId="ADAL" clId="{52BC9E57-A3E8-4B66-9F54-BA08EE627A33}" dt="2023-07-20T16:07:27.998" v="688" actId="20577"/>
          <ac:graphicFrameMkLst>
            <pc:docMk/>
            <pc:sldMk cId="1186559032" sldId="265"/>
            <ac:graphicFrameMk id="6" creationId="{8B3C6F3D-8AC2-57D5-3423-642CF3F03546}"/>
          </ac:graphicFrameMkLst>
        </pc:graphicFrameChg>
        <pc:graphicFrameChg chg="modGraphic">
          <ac:chgData name="Tiina Malm | Arco Vara" userId="221e14ff-de00-4dc1-9ac7-eb18c07b1e8e" providerId="ADAL" clId="{52BC9E57-A3E8-4B66-9F54-BA08EE627A33}" dt="2023-07-20T16:07:10.127" v="686" actId="20577"/>
          <ac:graphicFrameMkLst>
            <pc:docMk/>
            <pc:sldMk cId="1186559032" sldId="265"/>
            <ac:graphicFrameMk id="23" creationId="{7F160B6C-CE27-31D3-FC02-1C83993ABD06}"/>
          </ac:graphicFrameMkLst>
        </pc:graphicFrameChg>
        <pc:graphicFrameChg chg="modGraphic">
          <ac:chgData name="Tiina Malm | Arco Vara" userId="221e14ff-de00-4dc1-9ac7-eb18c07b1e8e" providerId="ADAL" clId="{52BC9E57-A3E8-4B66-9F54-BA08EE627A33}" dt="2023-07-18T13:17:13.665" v="137" actId="20577"/>
          <ac:graphicFrameMkLst>
            <pc:docMk/>
            <pc:sldMk cId="1186559032" sldId="265"/>
            <ac:graphicFrameMk id="67" creationId="{4C5BB49D-BC78-4D23-3DA4-52C082A35C4F}"/>
          </ac:graphicFrameMkLst>
        </pc:graphicFrameChg>
      </pc:sldChg>
    </pc:docChg>
  </pc:docChgLst>
  <pc:docChgLst>
    <pc:chgData name="Tiina Malm | Arco Vara" userId="221e14ff-de00-4dc1-9ac7-eb18c07b1e8e" providerId="ADAL" clId="{04E6570C-2503-452A-A198-C687CBCB1F16}"/>
    <pc:docChg chg="undo custSel modSld">
      <pc:chgData name="Tiina Malm | Arco Vara" userId="221e14ff-de00-4dc1-9ac7-eb18c07b1e8e" providerId="ADAL" clId="{04E6570C-2503-452A-A198-C687CBCB1F16}" dt="2023-10-23T08:52:07.010" v="500" actId="1076"/>
      <pc:docMkLst>
        <pc:docMk/>
      </pc:docMkLst>
      <pc:sldChg chg="modSp mod">
        <pc:chgData name="Tiina Malm | Arco Vara" userId="221e14ff-de00-4dc1-9ac7-eb18c07b1e8e" providerId="ADAL" clId="{04E6570C-2503-452A-A198-C687CBCB1F16}" dt="2023-10-22T11:15:28.035" v="44" actId="27918"/>
        <pc:sldMkLst>
          <pc:docMk/>
          <pc:sldMk cId="1389390875" sldId="257"/>
        </pc:sldMkLst>
        <pc:spChg chg="mod">
          <ac:chgData name="Tiina Malm | Arco Vara" userId="221e14ff-de00-4dc1-9ac7-eb18c07b1e8e" providerId="ADAL" clId="{04E6570C-2503-452A-A198-C687CBCB1F16}" dt="2023-10-22T11:12:19.657" v="7" actId="20577"/>
          <ac:spMkLst>
            <pc:docMk/>
            <pc:sldMk cId="1389390875" sldId="257"/>
            <ac:spMk id="7" creationId="{14520412-1F4A-FE54-7106-444FF5A55A6D}"/>
          </ac:spMkLst>
        </pc:spChg>
        <pc:spChg chg="mod">
          <ac:chgData name="Tiina Malm | Arco Vara" userId="221e14ff-de00-4dc1-9ac7-eb18c07b1e8e" providerId="ADAL" clId="{04E6570C-2503-452A-A198-C687CBCB1F16}" dt="2023-10-22T11:12:22.232" v="9" actId="20577"/>
          <ac:spMkLst>
            <pc:docMk/>
            <pc:sldMk cId="1389390875" sldId="257"/>
            <ac:spMk id="8" creationId="{D91B9CBA-D4B0-C8CC-12C0-5F768930F7DC}"/>
          </ac:spMkLst>
        </pc:spChg>
        <pc:spChg chg="mod">
          <ac:chgData name="Tiina Malm | Arco Vara" userId="221e14ff-de00-4dc1-9ac7-eb18c07b1e8e" providerId="ADAL" clId="{04E6570C-2503-452A-A198-C687CBCB1F16}" dt="2023-10-22T11:12:27.541" v="13" actId="20577"/>
          <ac:spMkLst>
            <pc:docMk/>
            <pc:sldMk cId="1389390875" sldId="257"/>
            <ac:spMk id="9" creationId="{31D2B707-1265-066A-7A77-C3F19A7AA995}"/>
          </ac:spMkLst>
        </pc:spChg>
        <pc:spChg chg="mod">
          <ac:chgData name="Tiina Malm | Arco Vara" userId="221e14ff-de00-4dc1-9ac7-eb18c07b1e8e" providerId="ADAL" clId="{04E6570C-2503-452A-A198-C687CBCB1F16}" dt="2023-10-22T11:12:30.424" v="15" actId="20577"/>
          <ac:spMkLst>
            <pc:docMk/>
            <pc:sldMk cId="1389390875" sldId="257"/>
            <ac:spMk id="12" creationId="{CBCAAD09-0EDD-5453-2729-0316810BA1AF}"/>
          </ac:spMkLst>
        </pc:spChg>
        <pc:spChg chg="mod">
          <ac:chgData name="Tiina Malm | Arco Vara" userId="221e14ff-de00-4dc1-9ac7-eb18c07b1e8e" providerId="ADAL" clId="{04E6570C-2503-452A-A198-C687CBCB1F16}" dt="2023-10-22T11:14:22.820" v="37" actId="20577"/>
          <ac:spMkLst>
            <pc:docMk/>
            <pc:sldMk cId="1389390875" sldId="257"/>
            <ac:spMk id="24" creationId="{AE871776-D4D8-F0D2-9327-50E9ABA98F24}"/>
          </ac:spMkLst>
        </pc:spChg>
        <pc:spChg chg="mod">
          <ac:chgData name="Tiina Malm | Arco Vara" userId="221e14ff-de00-4dc1-9ac7-eb18c07b1e8e" providerId="ADAL" clId="{04E6570C-2503-452A-A198-C687CBCB1F16}" dt="2023-10-22T11:14:20.662" v="35" actId="20577"/>
          <ac:spMkLst>
            <pc:docMk/>
            <pc:sldMk cId="1389390875" sldId="257"/>
            <ac:spMk id="25" creationId="{CBF1E33E-9A9D-08A7-62AE-2772E943974B}"/>
          </ac:spMkLst>
        </pc:spChg>
        <pc:spChg chg="mod">
          <ac:chgData name="Tiina Malm | Arco Vara" userId="221e14ff-de00-4dc1-9ac7-eb18c07b1e8e" providerId="ADAL" clId="{04E6570C-2503-452A-A198-C687CBCB1F16}" dt="2023-10-22T11:14:18.328" v="33" actId="20577"/>
          <ac:spMkLst>
            <pc:docMk/>
            <pc:sldMk cId="1389390875" sldId="257"/>
            <ac:spMk id="26" creationId="{40ED24F0-F386-173E-F123-8E23A2E9E28C}"/>
          </ac:spMkLst>
        </pc:spChg>
        <pc:spChg chg="mod">
          <ac:chgData name="Tiina Malm | Arco Vara" userId="221e14ff-de00-4dc1-9ac7-eb18c07b1e8e" providerId="ADAL" clId="{04E6570C-2503-452A-A198-C687CBCB1F16}" dt="2023-10-22T11:14:13.508" v="29" actId="20577"/>
          <ac:spMkLst>
            <pc:docMk/>
            <pc:sldMk cId="1389390875" sldId="257"/>
            <ac:spMk id="27" creationId="{AC657CA7-9A11-84E3-4349-6341B3EAEEF3}"/>
          </ac:spMkLst>
        </pc:spChg>
      </pc:sldChg>
      <pc:sldChg chg="modSp mod">
        <pc:chgData name="Tiina Malm | Arco Vara" userId="221e14ff-de00-4dc1-9ac7-eb18c07b1e8e" providerId="ADAL" clId="{04E6570C-2503-452A-A198-C687CBCB1F16}" dt="2023-10-22T11:28:36.179" v="160" actId="27918"/>
        <pc:sldMkLst>
          <pc:docMk/>
          <pc:sldMk cId="1506207897" sldId="258"/>
        </pc:sldMkLst>
        <pc:spChg chg="mod">
          <ac:chgData name="Tiina Malm | Arco Vara" userId="221e14ff-de00-4dc1-9ac7-eb18c07b1e8e" providerId="ADAL" clId="{04E6570C-2503-452A-A198-C687CBCB1F16}" dt="2023-10-22T11:17:12.326" v="58" actId="20577"/>
          <ac:spMkLst>
            <pc:docMk/>
            <pc:sldMk cId="1506207897" sldId="258"/>
            <ac:spMk id="16" creationId="{999DF6FB-84DE-CCD0-002A-199DBDE79BC5}"/>
          </ac:spMkLst>
        </pc:spChg>
        <pc:spChg chg="mod">
          <ac:chgData name="Tiina Malm | Arco Vara" userId="221e14ff-de00-4dc1-9ac7-eb18c07b1e8e" providerId="ADAL" clId="{04E6570C-2503-452A-A198-C687CBCB1F16}" dt="2023-10-22T11:17:14.616" v="60" actId="20577"/>
          <ac:spMkLst>
            <pc:docMk/>
            <pc:sldMk cId="1506207897" sldId="258"/>
            <ac:spMk id="17" creationId="{1B2779D9-A820-8A98-1E5D-E707DDA02247}"/>
          </ac:spMkLst>
        </pc:spChg>
        <pc:spChg chg="mod">
          <ac:chgData name="Tiina Malm | Arco Vara" userId="221e14ff-de00-4dc1-9ac7-eb18c07b1e8e" providerId="ADAL" clId="{04E6570C-2503-452A-A198-C687CBCB1F16}" dt="2023-10-22T11:17:20.229" v="64" actId="20577"/>
          <ac:spMkLst>
            <pc:docMk/>
            <pc:sldMk cId="1506207897" sldId="258"/>
            <ac:spMk id="18" creationId="{14E78DB4-7B36-0734-6836-6726544A793E}"/>
          </ac:spMkLst>
        </pc:spChg>
        <pc:spChg chg="mod">
          <ac:chgData name="Tiina Malm | Arco Vara" userId="221e14ff-de00-4dc1-9ac7-eb18c07b1e8e" providerId="ADAL" clId="{04E6570C-2503-452A-A198-C687CBCB1F16}" dt="2023-10-22T11:17:23.097" v="66" actId="20577"/>
          <ac:spMkLst>
            <pc:docMk/>
            <pc:sldMk cId="1506207897" sldId="258"/>
            <ac:spMk id="21" creationId="{39162996-90C7-9255-7C20-2D362582CCAD}"/>
          </ac:spMkLst>
        </pc:spChg>
        <pc:spChg chg="mod">
          <ac:chgData name="Tiina Malm | Arco Vara" userId="221e14ff-de00-4dc1-9ac7-eb18c07b1e8e" providerId="ADAL" clId="{04E6570C-2503-452A-A198-C687CBCB1F16}" dt="2023-10-22T11:21:17.629" v="91" actId="20577"/>
          <ac:spMkLst>
            <pc:docMk/>
            <pc:sldMk cId="1506207897" sldId="258"/>
            <ac:spMk id="36" creationId="{FCCA9742-08B7-6469-B369-C42925DEF100}"/>
          </ac:spMkLst>
        </pc:spChg>
        <pc:spChg chg="mod">
          <ac:chgData name="Tiina Malm | Arco Vara" userId="221e14ff-de00-4dc1-9ac7-eb18c07b1e8e" providerId="ADAL" clId="{04E6570C-2503-452A-A198-C687CBCB1F16}" dt="2023-10-22T11:21:20.341" v="93" actId="20577"/>
          <ac:spMkLst>
            <pc:docMk/>
            <pc:sldMk cId="1506207897" sldId="258"/>
            <ac:spMk id="37" creationId="{121E031F-7F8C-8367-7951-815119469C79}"/>
          </ac:spMkLst>
        </pc:spChg>
        <pc:spChg chg="mod">
          <ac:chgData name="Tiina Malm | Arco Vara" userId="221e14ff-de00-4dc1-9ac7-eb18c07b1e8e" providerId="ADAL" clId="{04E6570C-2503-452A-A198-C687CBCB1F16}" dt="2023-10-22T11:21:26.971" v="97" actId="20577"/>
          <ac:spMkLst>
            <pc:docMk/>
            <pc:sldMk cId="1506207897" sldId="258"/>
            <ac:spMk id="44" creationId="{D27A8545-D7EE-8B08-155A-5360F668ADEE}"/>
          </ac:spMkLst>
        </pc:spChg>
        <pc:spChg chg="mod">
          <ac:chgData name="Tiina Malm | Arco Vara" userId="221e14ff-de00-4dc1-9ac7-eb18c07b1e8e" providerId="ADAL" clId="{04E6570C-2503-452A-A198-C687CBCB1F16}" dt="2023-10-22T11:21:30.233" v="99" actId="20577"/>
          <ac:spMkLst>
            <pc:docMk/>
            <pc:sldMk cId="1506207897" sldId="258"/>
            <ac:spMk id="45" creationId="{67E333AA-5692-D779-A335-3ADAEF879C8E}"/>
          </ac:spMkLst>
        </pc:spChg>
        <pc:spChg chg="mod">
          <ac:chgData name="Tiina Malm | Arco Vara" userId="221e14ff-de00-4dc1-9ac7-eb18c07b1e8e" providerId="ADAL" clId="{04E6570C-2503-452A-A198-C687CBCB1F16}" dt="2023-10-22T11:25:02.697" v="113" actId="20577"/>
          <ac:spMkLst>
            <pc:docMk/>
            <pc:sldMk cId="1506207897" sldId="258"/>
            <ac:spMk id="78" creationId="{2F385ED0-D43B-4C44-71CA-B5FB2009E055}"/>
          </ac:spMkLst>
        </pc:spChg>
        <pc:spChg chg="mod">
          <ac:chgData name="Tiina Malm | Arco Vara" userId="221e14ff-de00-4dc1-9ac7-eb18c07b1e8e" providerId="ADAL" clId="{04E6570C-2503-452A-A198-C687CBCB1F16}" dt="2023-10-22T11:25:05.221" v="115" actId="20577"/>
          <ac:spMkLst>
            <pc:docMk/>
            <pc:sldMk cId="1506207897" sldId="258"/>
            <ac:spMk id="79" creationId="{EB28F53B-9CCA-ACC9-1EC2-B7EF6057F59E}"/>
          </ac:spMkLst>
        </pc:spChg>
        <pc:spChg chg="mod">
          <ac:chgData name="Tiina Malm | Arco Vara" userId="221e14ff-de00-4dc1-9ac7-eb18c07b1e8e" providerId="ADAL" clId="{04E6570C-2503-452A-A198-C687CBCB1F16}" dt="2023-10-22T11:25:09.385" v="119" actId="20577"/>
          <ac:spMkLst>
            <pc:docMk/>
            <pc:sldMk cId="1506207897" sldId="258"/>
            <ac:spMk id="80" creationId="{DEB21FB6-AB0C-9D3F-7BA0-A200647DD199}"/>
          </ac:spMkLst>
        </pc:spChg>
        <pc:spChg chg="mod">
          <ac:chgData name="Tiina Malm | Arco Vara" userId="221e14ff-de00-4dc1-9ac7-eb18c07b1e8e" providerId="ADAL" clId="{04E6570C-2503-452A-A198-C687CBCB1F16}" dt="2023-10-22T11:25:11.860" v="121" actId="20577"/>
          <ac:spMkLst>
            <pc:docMk/>
            <pc:sldMk cId="1506207897" sldId="258"/>
            <ac:spMk id="81" creationId="{894C0BFF-7024-E385-81EC-C6EF8A8E35DC}"/>
          </ac:spMkLst>
        </pc:spChg>
        <pc:spChg chg="mod">
          <ac:chgData name="Tiina Malm | Arco Vara" userId="221e14ff-de00-4dc1-9ac7-eb18c07b1e8e" providerId="ADAL" clId="{04E6570C-2503-452A-A198-C687CBCB1F16}" dt="2023-10-22T11:27:14.343" v="131" actId="20577"/>
          <ac:spMkLst>
            <pc:docMk/>
            <pc:sldMk cId="1506207897" sldId="258"/>
            <ac:spMk id="84" creationId="{E1A88C4A-E3A2-27E8-7486-1DF08875FBAF}"/>
          </ac:spMkLst>
        </pc:spChg>
        <pc:spChg chg="mod">
          <ac:chgData name="Tiina Malm | Arco Vara" userId="221e14ff-de00-4dc1-9ac7-eb18c07b1e8e" providerId="ADAL" clId="{04E6570C-2503-452A-A198-C687CBCB1F16}" dt="2023-10-22T11:27:17.081" v="133" actId="20577"/>
          <ac:spMkLst>
            <pc:docMk/>
            <pc:sldMk cId="1506207897" sldId="258"/>
            <ac:spMk id="85" creationId="{F1403C30-E138-771C-CE0C-7F4852822D8B}"/>
          </ac:spMkLst>
        </pc:spChg>
        <pc:spChg chg="mod">
          <ac:chgData name="Tiina Malm | Arco Vara" userId="221e14ff-de00-4dc1-9ac7-eb18c07b1e8e" providerId="ADAL" clId="{04E6570C-2503-452A-A198-C687CBCB1F16}" dt="2023-10-22T11:27:21.511" v="137" actId="20577"/>
          <ac:spMkLst>
            <pc:docMk/>
            <pc:sldMk cId="1506207897" sldId="258"/>
            <ac:spMk id="86" creationId="{FF18537B-70E1-14B3-3BE8-D3380B1F4796}"/>
          </ac:spMkLst>
        </pc:spChg>
        <pc:spChg chg="mod">
          <ac:chgData name="Tiina Malm | Arco Vara" userId="221e14ff-de00-4dc1-9ac7-eb18c07b1e8e" providerId="ADAL" clId="{04E6570C-2503-452A-A198-C687CBCB1F16}" dt="2023-10-22T11:27:23.812" v="139" actId="20577"/>
          <ac:spMkLst>
            <pc:docMk/>
            <pc:sldMk cId="1506207897" sldId="258"/>
            <ac:spMk id="87" creationId="{B41FD36E-E3E4-425B-427C-784D18D40D66}"/>
          </ac:spMkLst>
        </pc:spChg>
        <pc:spChg chg="mod">
          <ac:chgData name="Tiina Malm | Arco Vara" userId="221e14ff-de00-4dc1-9ac7-eb18c07b1e8e" providerId="ADAL" clId="{04E6570C-2503-452A-A198-C687CBCB1F16}" dt="2023-10-22T11:27:31.545" v="141" actId="20577"/>
          <ac:spMkLst>
            <pc:docMk/>
            <pc:sldMk cId="1506207897" sldId="258"/>
            <ac:spMk id="96" creationId="{2BE281D0-826D-9AEC-CC93-59E3AEB3F2E0}"/>
          </ac:spMkLst>
        </pc:spChg>
        <pc:spChg chg="mod">
          <ac:chgData name="Tiina Malm | Arco Vara" userId="221e14ff-de00-4dc1-9ac7-eb18c07b1e8e" providerId="ADAL" clId="{04E6570C-2503-452A-A198-C687CBCB1F16}" dt="2023-10-22T11:27:34.565" v="143" actId="20577"/>
          <ac:spMkLst>
            <pc:docMk/>
            <pc:sldMk cId="1506207897" sldId="258"/>
            <ac:spMk id="97" creationId="{3B3EE964-552B-B963-6CA4-F1C2F069B5EF}"/>
          </ac:spMkLst>
        </pc:spChg>
        <pc:spChg chg="mod">
          <ac:chgData name="Tiina Malm | Arco Vara" userId="221e14ff-de00-4dc1-9ac7-eb18c07b1e8e" providerId="ADAL" clId="{04E6570C-2503-452A-A198-C687CBCB1F16}" dt="2023-10-22T11:27:39.909" v="147" actId="20577"/>
          <ac:spMkLst>
            <pc:docMk/>
            <pc:sldMk cId="1506207897" sldId="258"/>
            <ac:spMk id="98" creationId="{42D6D903-1C16-D5A7-2C59-B20D53DAD5E3}"/>
          </ac:spMkLst>
        </pc:spChg>
        <pc:spChg chg="mod">
          <ac:chgData name="Tiina Malm | Arco Vara" userId="221e14ff-de00-4dc1-9ac7-eb18c07b1e8e" providerId="ADAL" clId="{04E6570C-2503-452A-A198-C687CBCB1F16}" dt="2023-10-22T11:27:41.929" v="149" actId="20577"/>
          <ac:spMkLst>
            <pc:docMk/>
            <pc:sldMk cId="1506207897" sldId="258"/>
            <ac:spMk id="99" creationId="{7232C6B5-7E05-C2C6-37CC-7580474FBE0E}"/>
          </ac:spMkLst>
        </pc:spChg>
        <pc:graphicFrameChg chg="mod">
          <ac:chgData name="Tiina Malm | Arco Vara" userId="221e14ff-de00-4dc1-9ac7-eb18c07b1e8e" providerId="ADAL" clId="{04E6570C-2503-452A-A198-C687CBCB1F16}" dt="2023-10-22T11:17:08.211" v="56"/>
          <ac:graphicFrameMkLst>
            <pc:docMk/>
            <pc:sldMk cId="1506207897" sldId="258"/>
            <ac:graphicFrameMk id="8" creationId="{054D205D-0B9E-EA0D-66BC-D0A0875FB27F}"/>
          </ac:graphicFrameMkLst>
        </pc:graphicFrameChg>
        <pc:graphicFrameChg chg="mod">
          <ac:chgData name="Tiina Malm | Arco Vara" userId="221e14ff-de00-4dc1-9ac7-eb18c07b1e8e" providerId="ADAL" clId="{04E6570C-2503-452A-A198-C687CBCB1F16}" dt="2023-10-22T11:21:04.710" v="89"/>
          <ac:graphicFrameMkLst>
            <pc:docMk/>
            <pc:sldMk cId="1506207897" sldId="258"/>
            <ac:graphicFrameMk id="40" creationId="{6B8F021E-F276-1B82-550A-48BA5705EAD9}"/>
          </ac:graphicFrameMkLst>
        </pc:graphicFrameChg>
        <pc:graphicFrameChg chg="mod">
          <ac:chgData name="Tiina Malm | Arco Vara" userId="221e14ff-de00-4dc1-9ac7-eb18c07b1e8e" providerId="ADAL" clId="{04E6570C-2503-452A-A198-C687CBCB1F16}" dt="2023-10-22T11:24:58.510" v="111"/>
          <ac:graphicFrameMkLst>
            <pc:docMk/>
            <pc:sldMk cId="1506207897" sldId="258"/>
            <ac:graphicFrameMk id="47" creationId="{CE45E836-40B3-54F5-0EA3-FBCA4553D962}"/>
          </ac:graphicFrameMkLst>
        </pc:graphicFrameChg>
      </pc:sldChg>
      <pc:sldChg chg="modSp mod">
        <pc:chgData name="Tiina Malm | Arco Vara" userId="221e14ff-de00-4dc1-9ac7-eb18c07b1e8e" providerId="ADAL" clId="{04E6570C-2503-452A-A198-C687CBCB1F16}" dt="2023-10-22T11:44:12.447" v="465" actId="13926"/>
        <pc:sldMkLst>
          <pc:docMk/>
          <pc:sldMk cId="2386786632" sldId="259"/>
        </pc:sldMkLst>
        <pc:spChg chg="mod">
          <ac:chgData name="Tiina Malm | Arco Vara" userId="221e14ff-de00-4dc1-9ac7-eb18c07b1e8e" providerId="ADAL" clId="{04E6570C-2503-452A-A198-C687CBCB1F16}" dt="2023-10-22T11:44:12.447" v="465" actId="13926"/>
          <ac:spMkLst>
            <pc:docMk/>
            <pc:sldMk cId="2386786632" sldId="259"/>
            <ac:spMk id="27" creationId="{765AAC24-E4F2-5C69-1FB8-ADC081F1A5AF}"/>
          </ac:spMkLst>
        </pc:spChg>
        <pc:spChg chg="mod">
          <ac:chgData name="Tiina Malm | Arco Vara" userId="221e14ff-de00-4dc1-9ac7-eb18c07b1e8e" providerId="ADAL" clId="{04E6570C-2503-452A-A198-C687CBCB1F16}" dt="2023-10-22T11:43:37.561" v="454" actId="20577"/>
          <ac:spMkLst>
            <pc:docMk/>
            <pc:sldMk cId="2386786632" sldId="259"/>
            <ac:spMk id="31" creationId="{2A61AA7B-F77F-70BF-78A5-F050ECD75DA2}"/>
          </ac:spMkLst>
        </pc:spChg>
        <pc:spChg chg="mod">
          <ac:chgData name="Tiina Malm | Arco Vara" userId="221e14ff-de00-4dc1-9ac7-eb18c07b1e8e" providerId="ADAL" clId="{04E6570C-2503-452A-A198-C687CBCB1F16}" dt="2023-10-22T11:43:39.979" v="456" actId="20577"/>
          <ac:spMkLst>
            <pc:docMk/>
            <pc:sldMk cId="2386786632" sldId="259"/>
            <ac:spMk id="32" creationId="{319D81C2-2F5E-C1CC-4EBF-F226CE06DCE0}"/>
          </ac:spMkLst>
        </pc:spChg>
        <pc:spChg chg="mod">
          <ac:chgData name="Tiina Malm | Arco Vara" userId="221e14ff-de00-4dc1-9ac7-eb18c07b1e8e" providerId="ADAL" clId="{04E6570C-2503-452A-A198-C687CBCB1F16}" dt="2023-10-22T11:43:45.945" v="460" actId="20577"/>
          <ac:spMkLst>
            <pc:docMk/>
            <pc:sldMk cId="2386786632" sldId="259"/>
            <ac:spMk id="33" creationId="{74D10775-95DE-A0AF-7FD9-F475CE7AD626}"/>
          </ac:spMkLst>
        </pc:spChg>
        <pc:spChg chg="mod">
          <ac:chgData name="Tiina Malm | Arco Vara" userId="221e14ff-de00-4dc1-9ac7-eb18c07b1e8e" providerId="ADAL" clId="{04E6570C-2503-452A-A198-C687CBCB1F16}" dt="2023-10-22T11:43:49.365" v="462" actId="20577"/>
          <ac:spMkLst>
            <pc:docMk/>
            <pc:sldMk cId="2386786632" sldId="259"/>
            <ac:spMk id="34" creationId="{8BE46BF5-5C83-4DAE-5632-83EA91F3D7E8}"/>
          </ac:spMkLst>
        </pc:spChg>
      </pc:sldChg>
      <pc:sldChg chg="modSp mod">
        <pc:chgData name="Tiina Malm | Arco Vara" userId="221e14ff-de00-4dc1-9ac7-eb18c07b1e8e" providerId="ADAL" clId="{04E6570C-2503-452A-A198-C687CBCB1F16}" dt="2023-10-22T11:50:34.149" v="498" actId="20577"/>
        <pc:sldMkLst>
          <pc:docMk/>
          <pc:sldMk cId="4280504304" sldId="260"/>
        </pc:sldMkLst>
        <pc:spChg chg="mod">
          <ac:chgData name="Tiina Malm | Arco Vara" userId="221e14ff-de00-4dc1-9ac7-eb18c07b1e8e" providerId="ADAL" clId="{04E6570C-2503-452A-A198-C687CBCB1F16}" dt="2023-10-22T11:29:37.221" v="169" actId="20577"/>
          <ac:spMkLst>
            <pc:docMk/>
            <pc:sldMk cId="4280504304" sldId="260"/>
            <ac:spMk id="24" creationId="{12B44B0B-CFBC-2A3B-06A3-4CE956A179BA}"/>
          </ac:spMkLst>
        </pc:spChg>
        <pc:spChg chg="mod">
          <ac:chgData name="Tiina Malm | Arco Vara" userId="221e14ff-de00-4dc1-9ac7-eb18c07b1e8e" providerId="ADAL" clId="{04E6570C-2503-452A-A198-C687CBCB1F16}" dt="2023-10-22T11:29:32.021" v="165" actId="20577"/>
          <ac:spMkLst>
            <pc:docMk/>
            <pc:sldMk cId="4280504304" sldId="260"/>
            <ac:spMk id="25" creationId="{35662B96-7719-F957-0AE5-E5D4AF70788A}"/>
          </ac:spMkLst>
        </pc:spChg>
        <pc:spChg chg="mod">
          <ac:chgData name="Tiina Malm | Arco Vara" userId="221e14ff-de00-4dc1-9ac7-eb18c07b1e8e" providerId="ADAL" clId="{04E6570C-2503-452A-A198-C687CBCB1F16}" dt="2023-10-22T11:29:51.686" v="173" actId="20577"/>
          <ac:spMkLst>
            <pc:docMk/>
            <pc:sldMk cId="4280504304" sldId="260"/>
            <ac:spMk id="38" creationId="{1488D7EA-2D77-9652-5B76-6B7685278557}"/>
          </ac:spMkLst>
        </pc:spChg>
        <pc:spChg chg="mod">
          <ac:chgData name="Tiina Malm | Arco Vara" userId="221e14ff-de00-4dc1-9ac7-eb18c07b1e8e" providerId="ADAL" clId="{04E6570C-2503-452A-A198-C687CBCB1F16}" dt="2023-10-22T11:30:02.054" v="181" actId="20577"/>
          <ac:spMkLst>
            <pc:docMk/>
            <pc:sldMk cId="4280504304" sldId="260"/>
            <ac:spMk id="40" creationId="{74394037-C5CF-842C-C4A6-93B8898107CA}"/>
          </ac:spMkLst>
        </pc:spChg>
        <pc:spChg chg="mod">
          <ac:chgData name="Tiina Malm | Arco Vara" userId="221e14ff-de00-4dc1-9ac7-eb18c07b1e8e" providerId="ADAL" clId="{04E6570C-2503-452A-A198-C687CBCB1F16}" dt="2023-10-22T11:29:59.492" v="179" actId="20577"/>
          <ac:spMkLst>
            <pc:docMk/>
            <pc:sldMk cId="4280504304" sldId="260"/>
            <ac:spMk id="42" creationId="{E0F8036D-AFB8-34CD-145A-6652995FBCFB}"/>
          </ac:spMkLst>
        </pc:spChg>
        <pc:spChg chg="mod">
          <ac:chgData name="Tiina Malm | Arco Vara" userId="221e14ff-de00-4dc1-9ac7-eb18c07b1e8e" providerId="ADAL" clId="{04E6570C-2503-452A-A198-C687CBCB1F16}" dt="2023-10-22T11:29:54.328" v="175" actId="20577"/>
          <ac:spMkLst>
            <pc:docMk/>
            <pc:sldMk cId="4280504304" sldId="260"/>
            <ac:spMk id="43" creationId="{1F90DD9D-E0B5-1906-D954-C80A7324DA31}"/>
          </ac:spMkLst>
        </pc:spChg>
        <pc:spChg chg="mod">
          <ac:chgData name="Tiina Malm | Arco Vara" userId="221e14ff-de00-4dc1-9ac7-eb18c07b1e8e" providerId="ADAL" clId="{04E6570C-2503-452A-A198-C687CBCB1F16}" dt="2023-10-22T11:30:05.252" v="183" actId="20577"/>
          <ac:spMkLst>
            <pc:docMk/>
            <pc:sldMk cId="4280504304" sldId="260"/>
            <ac:spMk id="57" creationId="{6B617181-4C58-16B2-90A4-8758357D32CB}"/>
          </ac:spMkLst>
        </pc:spChg>
        <pc:spChg chg="mod">
          <ac:chgData name="Tiina Malm | Arco Vara" userId="221e14ff-de00-4dc1-9ac7-eb18c07b1e8e" providerId="ADAL" clId="{04E6570C-2503-452A-A198-C687CBCB1F16}" dt="2023-10-22T11:30:15.696" v="191" actId="20577"/>
          <ac:spMkLst>
            <pc:docMk/>
            <pc:sldMk cId="4280504304" sldId="260"/>
            <ac:spMk id="59" creationId="{03C57D01-A308-AE79-5DCE-725040757226}"/>
          </ac:spMkLst>
        </pc:spChg>
        <pc:spChg chg="mod">
          <ac:chgData name="Tiina Malm | Arco Vara" userId="221e14ff-de00-4dc1-9ac7-eb18c07b1e8e" providerId="ADAL" clId="{04E6570C-2503-452A-A198-C687CBCB1F16}" dt="2023-10-22T11:30:13.241" v="189" actId="20577"/>
          <ac:spMkLst>
            <pc:docMk/>
            <pc:sldMk cId="4280504304" sldId="260"/>
            <ac:spMk id="61" creationId="{34A4A67E-8261-1622-B4EA-FA5D04E6A968}"/>
          </ac:spMkLst>
        </pc:spChg>
        <pc:spChg chg="mod">
          <ac:chgData name="Tiina Malm | Arco Vara" userId="221e14ff-de00-4dc1-9ac7-eb18c07b1e8e" providerId="ADAL" clId="{04E6570C-2503-452A-A198-C687CBCB1F16}" dt="2023-10-22T11:30:09.097" v="185" actId="20577"/>
          <ac:spMkLst>
            <pc:docMk/>
            <pc:sldMk cId="4280504304" sldId="260"/>
            <ac:spMk id="62" creationId="{C5EC3507-A926-4CAD-1C18-FF5146D060F7}"/>
          </ac:spMkLst>
        </pc:spChg>
        <pc:spChg chg="mod">
          <ac:chgData name="Tiina Malm | Arco Vara" userId="221e14ff-de00-4dc1-9ac7-eb18c07b1e8e" providerId="ADAL" clId="{04E6570C-2503-452A-A198-C687CBCB1F16}" dt="2023-10-22T11:29:29.515" v="163" actId="20577"/>
          <ac:spMkLst>
            <pc:docMk/>
            <pc:sldMk cId="4280504304" sldId="260"/>
            <ac:spMk id="90" creationId="{4FBE149A-F6AC-A90F-E91A-538157ED61A5}"/>
          </ac:spMkLst>
        </pc:spChg>
        <pc:spChg chg="mod">
          <ac:chgData name="Tiina Malm | Arco Vara" userId="221e14ff-de00-4dc1-9ac7-eb18c07b1e8e" providerId="ADAL" clId="{04E6570C-2503-452A-A198-C687CBCB1F16}" dt="2023-10-22T11:29:39.445" v="171" actId="20577"/>
          <ac:spMkLst>
            <pc:docMk/>
            <pc:sldMk cId="4280504304" sldId="260"/>
            <ac:spMk id="101" creationId="{80EEB1A7-D4BD-F986-D91C-BC2DCDC8E42E}"/>
          </ac:spMkLst>
        </pc:spChg>
        <pc:graphicFrameChg chg="mod modGraphic">
          <ac:chgData name="Tiina Malm | Arco Vara" userId="221e14ff-de00-4dc1-9ac7-eb18c07b1e8e" providerId="ADAL" clId="{04E6570C-2503-452A-A198-C687CBCB1F16}" dt="2023-10-22T11:50:34.149" v="498" actId="20577"/>
          <ac:graphicFrameMkLst>
            <pc:docMk/>
            <pc:sldMk cId="4280504304" sldId="260"/>
            <ac:graphicFrameMk id="23" creationId="{7F160B6C-CE27-31D3-FC02-1C83993ABD06}"/>
          </ac:graphicFrameMkLst>
        </pc:graphicFrameChg>
        <pc:graphicFrameChg chg="mod modGraphic">
          <ac:chgData name="Tiina Malm | Arco Vara" userId="221e14ff-de00-4dc1-9ac7-eb18c07b1e8e" providerId="ADAL" clId="{04E6570C-2503-452A-A198-C687CBCB1F16}" dt="2023-10-22T11:50:10.229" v="487" actId="20577"/>
          <ac:graphicFrameMkLst>
            <pc:docMk/>
            <pc:sldMk cId="4280504304" sldId="260"/>
            <ac:graphicFrameMk id="41" creationId="{803A1B0E-AED4-7932-A531-E1257464605D}"/>
          </ac:graphicFrameMkLst>
        </pc:graphicFrameChg>
        <pc:graphicFrameChg chg="mod modGraphic">
          <ac:chgData name="Tiina Malm | Arco Vara" userId="221e14ff-de00-4dc1-9ac7-eb18c07b1e8e" providerId="ADAL" clId="{04E6570C-2503-452A-A198-C687CBCB1F16}" dt="2023-10-22T11:35:42.680" v="313" actId="20577"/>
          <ac:graphicFrameMkLst>
            <pc:docMk/>
            <pc:sldMk cId="4280504304" sldId="260"/>
            <ac:graphicFrameMk id="60" creationId="{7C3356E4-E159-2C72-FD76-041A2A6F09C2}"/>
          </ac:graphicFrameMkLst>
        </pc:graphicFrameChg>
        <pc:graphicFrameChg chg="mod modGraphic">
          <ac:chgData name="Tiina Malm | Arco Vara" userId="221e14ff-de00-4dc1-9ac7-eb18c07b1e8e" providerId="ADAL" clId="{04E6570C-2503-452A-A198-C687CBCB1F16}" dt="2023-10-22T11:36:16.693" v="317" actId="20577"/>
          <ac:graphicFrameMkLst>
            <pc:docMk/>
            <pc:sldMk cId="4280504304" sldId="260"/>
            <ac:graphicFrameMk id="67" creationId="{4C5BB49D-BC78-4D23-3DA4-52C082A35C4F}"/>
          </ac:graphicFrameMkLst>
        </pc:graphicFrameChg>
      </pc:sldChg>
      <pc:sldChg chg="modSp mod">
        <pc:chgData name="Tiina Malm | Arco Vara" userId="221e14ff-de00-4dc1-9ac7-eb18c07b1e8e" providerId="ADAL" clId="{04E6570C-2503-452A-A198-C687CBCB1F16}" dt="2023-10-22T11:41:52.152" v="444" actId="20577"/>
        <pc:sldMkLst>
          <pc:docMk/>
          <pc:sldMk cId="1186559032" sldId="265"/>
        </pc:sldMkLst>
        <pc:spChg chg="mod">
          <ac:chgData name="Tiina Malm | Arco Vara" userId="221e14ff-de00-4dc1-9ac7-eb18c07b1e8e" providerId="ADAL" clId="{04E6570C-2503-452A-A198-C687CBCB1F16}" dt="2023-10-22T11:38:17.416" v="319" actId="20577"/>
          <ac:spMkLst>
            <pc:docMk/>
            <pc:sldMk cId="1186559032" sldId="265"/>
            <ac:spMk id="90" creationId="{4FBE149A-F6AC-A90F-E91A-538157ED61A5}"/>
          </ac:spMkLst>
        </pc:spChg>
        <pc:graphicFrameChg chg="modGraphic">
          <ac:chgData name="Tiina Malm | Arco Vara" userId="221e14ff-de00-4dc1-9ac7-eb18c07b1e8e" providerId="ADAL" clId="{04E6570C-2503-452A-A198-C687CBCB1F16}" dt="2023-10-22T11:41:52.152" v="444" actId="20577"/>
          <ac:graphicFrameMkLst>
            <pc:docMk/>
            <pc:sldMk cId="1186559032" sldId="265"/>
            <ac:graphicFrameMk id="6" creationId="{8B3C6F3D-8AC2-57D5-3423-642CF3F03546}"/>
          </ac:graphicFrameMkLst>
        </pc:graphicFrameChg>
        <pc:graphicFrameChg chg="modGraphic">
          <ac:chgData name="Tiina Malm | Arco Vara" userId="221e14ff-de00-4dc1-9ac7-eb18c07b1e8e" providerId="ADAL" clId="{04E6570C-2503-452A-A198-C687CBCB1F16}" dt="2023-10-22T11:41:30.469" v="430" actId="20577"/>
          <ac:graphicFrameMkLst>
            <pc:docMk/>
            <pc:sldMk cId="1186559032" sldId="265"/>
            <ac:graphicFrameMk id="23" creationId="{7F160B6C-CE27-31D3-FC02-1C83993ABD06}"/>
          </ac:graphicFrameMkLst>
        </pc:graphicFrameChg>
        <pc:graphicFrameChg chg="modGraphic">
          <ac:chgData name="Tiina Malm | Arco Vara" userId="221e14ff-de00-4dc1-9ac7-eb18c07b1e8e" providerId="ADAL" clId="{04E6570C-2503-452A-A198-C687CBCB1F16}" dt="2023-10-22T11:41:44.040" v="436" actId="20577"/>
          <ac:graphicFrameMkLst>
            <pc:docMk/>
            <pc:sldMk cId="1186559032" sldId="265"/>
            <ac:graphicFrameMk id="67" creationId="{4C5BB49D-BC78-4D23-3DA4-52C082A35C4F}"/>
          </ac:graphicFrameMkLst>
        </pc:graphicFrameChg>
      </pc:sldChg>
      <pc:sldChg chg="modSp mod">
        <pc:chgData name="Tiina Malm | Arco Vara" userId="221e14ff-de00-4dc1-9ac7-eb18c07b1e8e" providerId="ADAL" clId="{04E6570C-2503-452A-A198-C687CBCB1F16}" dt="2023-10-22T11:47:22.122" v="475"/>
        <pc:sldMkLst>
          <pc:docMk/>
          <pc:sldMk cId="1187129198" sldId="266"/>
        </pc:sldMkLst>
        <pc:graphicFrameChg chg="mod">
          <ac:chgData name="Tiina Malm | Arco Vara" userId="221e14ff-de00-4dc1-9ac7-eb18c07b1e8e" providerId="ADAL" clId="{04E6570C-2503-452A-A198-C687CBCB1F16}" dt="2023-10-22T11:47:22.122" v="475"/>
          <ac:graphicFrameMkLst>
            <pc:docMk/>
            <pc:sldMk cId="1187129198" sldId="266"/>
            <ac:graphicFrameMk id="9" creationId="{23833515-7438-44A5-9B6F-4BE727318E1A}"/>
          </ac:graphicFrameMkLst>
        </pc:graphicFrameChg>
      </pc:sldChg>
      <pc:sldChg chg="modSp mod">
        <pc:chgData name="Tiina Malm | Arco Vara" userId="221e14ff-de00-4dc1-9ac7-eb18c07b1e8e" providerId="ADAL" clId="{04E6570C-2503-452A-A198-C687CBCB1F16}" dt="2023-10-23T08:52:07.010" v="500" actId="1076"/>
        <pc:sldMkLst>
          <pc:docMk/>
          <pc:sldMk cId="1794836748" sldId="267"/>
        </pc:sldMkLst>
        <pc:spChg chg="mod">
          <ac:chgData name="Tiina Malm | Arco Vara" userId="221e14ff-de00-4dc1-9ac7-eb18c07b1e8e" providerId="ADAL" clId="{04E6570C-2503-452A-A198-C687CBCB1F16}" dt="2023-10-23T08:52:07.010" v="500" actId="1076"/>
          <ac:spMkLst>
            <pc:docMk/>
            <pc:sldMk cId="1794836748" sldId="267"/>
            <ac:spMk id="28" creationId="{20F68C8A-1718-1DCD-229C-FFC7FE6A6DD0}"/>
          </ac:spMkLst>
        </pc:spChg>
      </pc:sldChg>
    </pc:docChg>
  </pc:docChgLst>
  <pc:docChgLst>
    <pc:chgData name="Mariann Vendt" userId="2c4d0b5f-0b21-4918-8e9b-08a3a89805fb" providerId="ADAL" clId="{58D43A6F-F1C8-2D42-9678-693D8018B9B1}"/>
    <pc:docChg chg="undo custSel modSld">
      <pc:chgData name="Mariann Vendt" userId="2c4d0b5f-0b21-4918-8e9b-08a3a89805fb" providerId="ADAL" clId="{58D43A6F-F1C8-2D42-9678-693D8018B9B1}" dt="2023-07-28T13:19:31.898" v="11" actId="478"/>
      <pc:docMkLst>
        <pc:docMk/>
      </pc:docMkLst>
      <pc:sldChg chg="addSp delSp modSp mod">
        <pc:chgData name="Mariann Vendt" userId="2c4d0b5f-0b21-4918-8e9b-08a3a89805fb" providerId="ADAL" clId="{58D43A6F-F1C8-2D42-9678-693D8018B9B1}" dt="2023-07-28T13:19:31.898" v="11" actId="478"/>
        <pc:sldMkLst>
          <pc:docMk/>
          <pc:sldMk cId="520095710" sldId="256"/>
        </pc:sldMkLst>
        <pc:spChg chg="add del mod">
          <ac:chgData name="Mariann Vendt" userId="2c4d0b5f-0b21-4918-8e9b-08a3a89805fb" providerId="ADAL" clId="{58D43A6F-F1C8-2D42-9678-693D8018B9B1}" dt="2023-07-28T13:19:31.898" v="11" actId="478"/>
          <ac:spMkLst>
            <pc:docMk/>
            <pc:sldMk cId="520095710" sldId="256"/>
            <ac:spMk id="23" creationId="{9A9FFCCB-1356-0C35-C95F-7905970C1580}"/>
          </ac:spMkLst>
        </pc:spChg>
        <pc:spChg chg="mod">
          <ac:chgData name="Mariann Vendt" userId="2c4d0b5f-0b21-4918-8e9b-08a3a89805fb" providerId="ADAL" clId="{58D43A6F-F1C8-2D42-9678-693D8018B9B1}" dt="2023-07-28T13:19:27.414" v="9" actId="1076"/>
          <ac:spMkLst>
            <pc:docMk/>
            <pc:sldMk cId="520095710" sldId="256"/>
            <ac:spMk id="39" creationId="{08A10E92-3D64-0F08-9616-FED370FBDE6B}"/>
          </ac:spMkLst>
        </pc:spChg>
      </pc:sldChg>
    </pc:docChg>
  </pc:docChgLst>
  <pc:docChgLst>
    <pc:chgData name="Miko Niinemäe | Arco Vara" userId="939f039b-ce3a-479b-a5ad-85e80707bd41" providerId="ADAL" clId="{953BA4FA-8FDC-4F9E-BACC-71507FEEDA40}"/>
    <pc:docChg chg="modSld">
      <pc:chgData name="Miko Niinemäe | Arco Vara" userId="939f039b-ce3a-479b-a5ad-85e80707bd41" providerId="ADAL" clId="{953BA4FA-8FDC-4F9E-BACC-71507FEEDA40}" dt="2023-05-16T07:38:30.052" v="1"/>
      <pc:docMkLst>
        <pc:docMk/>
      </pc:docMkLst>
      <pc:sldChg chg="addSp delSp modSp">
        <pc:chgData name="Miko Niinemäe | Arco Vara" userId="939f039b-ce3a-479b-a5ad-85e80707bd41" providerId="ADAL" clId="{953BA4FA-8FDC-4F9E-BACC-71507FEEDA40}" dt="2023-05-16T07:38:30.052" v="1"/>
        <pc:sldMkLst>
          <pc:docMk/>
          <pc:sldMk cId="2386786632" sldId="259"/>
        </pc:sldMkLst>
        <pc:spChg chg="add del mod">
          <ac:chgData name="Miko Niinemäe | Arco Vara" userId="939f039b-ce3a-479b-a5ad-85e80707bd41" providerId="ADAL" clId="{953BA4FA-8FDC-4F9E-BACC-71507FEEDA40}" dt="2023-05-16T07:38:30.052" v="1"/>
          <ac:spMkLst>
            <pc:docMk/>
            <pc:sldMk cId="2386786632" sldId="259"/>
            <ac:spMk id="2" creationId="{1A86122E-4B0D-D8D6-D4C6-5B4421C3FA5E}"/>
          </ac:spMkLst>
        </pc:spChg>
        <pc:spChg chg="add del mod">
          <ac:chgData name="Miko Niinemäe | Arco Vara" userId="939f039b-ce3a-479b-a5ad-85e80707bd41" providerId="ADAL" clId="{953BA4FA-8FDC-4F9E-BACC-71507FEEDA40}" dt="2023-05-16T07:38:30.052" v="1"/>
          <ac:spMkLst>
            <pc:docMk/>
            <pc:sldMk cId="2386786632" sldId="259"/>
            <ac:spMk id="4" creationId="{04C295D9-6F60-A2BA-981F-D9C333B8F658}"/>
          </ac:spMkLst>
        </pc:spChg>
        <pc:spChg chg="add del mod">
          <ac:chgData name="Miko Niinemäe | Arco Vara" userId="939f039b-ce3a-479b-a5ad-85e80707bd41" providerId="ADAL" clId="{953BA4FA-8FDC-4F9E-BACC-71507FEEDA40}" dt="2023-05-16T07:38:30.052" v="1"/>
          <ac:spMkLst>
            <pc:docMk/>
            <pc:sldMk cId="2386786632" sldId="259"/>
            <ac:spMk id="5" creationId="{3A247832-0D6F-BEBA-948B-2E7F10CE77AB}"/>
          </ac:spMkLst>
        </pc:spChg>
        <pc:spChg chg="add del mod">
          <ac:chgData name="Miko Niinemäe | Arco Vara" userId="939f039b-ce3a-479b-a5ad-85e80707bd41" providerId="ADAL" clId="{953BA4FA-8FDC-4F9E-BACC-71507FEEDA40}" dt="2023-05-16T07:38:30.052" v="1"/>
          <ac:spMkLst>
            <pc:docMk/>
            <pc:sldMk cId="2386786632" sldId="259"/>
            <ac:spMk id="6" creationId="{9A42FC93-7E6A-78E7-5B5B-B0F30CA1E880}"/>
          </ac:spMkLst>
        </pc:spChg>
        <pc:spChg chg="add del mod">
          <ac:chgData name="Miko Niinemäe | Arco Vara" userId="939f039b-ce3a-479b-a5ad-85e80707bd41" providerId="ADAL" clId="{953BA4FA-8FDC-4F9E-BACC-71507FEEDA40}" dt="2023-05-16T07:38:30.052" v="1"/>
          <ac:spMkLst>
            <pc:docMk/>
            <pc:sldMk cId="2386786632" sldId="259"/>
            <ac:spMk id="10" creationId="{18FCB0BD-AC34-945D-6959-5CD36B85AB3A}"/>
          </ac:spMkLst>
        </pc:spChg>
        <pc:graphicFrameChg chg="add del mod">
          <ac:chgData name="Miko Niinemäe | Arco Vara" userId="939f039b-ce3a-479b-a5ad-85e80707bd41" providerId="ADAL" clId="{953BA4FA-8FDC-4F9E-BACC-71507FEEDA40}" dt="2023-05-16T07:38:30.052" v="1"/>
          <ac:graphicFrameMkLst>
            <pc:docMk/>
            <pc:sldMk cId="2386786632" sldId="259"/>
            <ac:graphicFrameMk id="14" creationId="{AD1E1A54-C15B-B515-E080-8807F884DCEC}"/>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7.xml"/><Relationship Id="rId1" Type="http://schemas.microsoft.com/office/2011/relationships/chartStyle" Target="style7.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8.xml"/><Relationship Id="rId1" Type="http://schemas.microsoft.com/office/2011/relationships/chartStyle" Target="style8.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605706705066643"/>
          <c:y val="0.11415018469402588"/>
          <c:w val="0.7939429329493336"/>
          <c:h val="0.70299818650419665"/>
        </c:manualLayout>
      </c:layout>
      <c:barChart>
        <c:barDir val="col"/>
        <c:grouping val="clustered"/>
        <c:varyColors val="0"/>
        <c:ser>
          <c:idx val="0"/>
          <c:order val="0"/>
          <c:tx>
            <c:strRef>
              <c:f>Sheet1!$B$1</c:f>
              <c:strCache>
                <c:ptCount val="1"/>
                <c:pt idx="0">
                  <c:v>Q3 2023</c:v>
                </c:pt>
              </c:strCache>
            </c:strRef>
          </c:tx>
          <c:spPr>
            <a:gradFill>
              <a:gsLst>
                <a:gs pos="0">
                  <a:srgbClr val="C81114"/>
                </a:gs>
                <a:gs pos="100000">
                  <a:srgbClr val="941114"/>
                </a:gs>
              </a:gsLst>
              <a:lin ang="5400000" scaled="1"/>
            </a:gradFill>
            <a:ln>
              <a:noFill/>
            </a:ln>
            <a:effectLst/>
          </c:spPr>
          <c:invertIfNegative val="0"/>
          <c:dLbls>
            <c:dLbl>
              <c:idx val="0"/>
              <c:tx>
                <c:rich>
                  <a:bodyPr/>
                  <a:lstStyle/>
                  <a:p>
                    <a:fld id="{332C2EE5-FC69-469E-BA2B-ADA20664F1ED}" type="VALUE">
                      <a:rPr lang="en-US"/>
                      <a:pPr/>
                      <a:t>[VALUE]</a:t>
                    </a:fld>
                    <a:endParaRPr lang="et-EE"/>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20A-41F9-8EEA-D750F16DE598}"/>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t-E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Müügitulu</c:v>
                </c:pt>
              </c:strCache>
            </c:strRef>
          </c:cat>
          <c:val>
            <c:numRef>
              <c:f>Sheet1!$B$2</c:f>
              <c:numCache>
                <c:formatCode>General</c:formatCode>
                <c:ptCount val="1"/>
                <c:pt idx="0">
                  <c:v>145</c:v>
                </c:pt>
              </c:numCache>
            </c:numRef>
          </c:val>
          <c:extLst>
            <c:ext xmlns:c16="http://schemas.microsoft.com/office/drawing/2014/chart" uri="{C3380CC4-5D6E-409C-BE32-E72D297353CC}">
              <c16:uniqueId val="{00000000-0A0E-438F-9AE0-B6AED87ECC3A}"/>
            </c:ext>
          </c:extLst>
        </c:ser>
        <c:ser>
          <c:idx val="1"/>
          <c:order val="1"/>
          <c:tx>
            <c:strRef>
              <c:f>Sheet1!$C$1</c:f>
              <c:strCache>
                <c:ptCount val="1"/>
                <c:pt idx="0">
                  <c:v>Q2 2023</c:v>
                </c:pt>
              </c:strCache>
            </c:strRef>
          </c:tx>
          <c:spPr>
            <a:gradFill>
              <a:gsLst>
                <a:gs pos="100000">
                  <a:schemeClr val="bg1">
                    <a:lumMod val="65000"/>
                  </a:schemeClr>
                </a:gs>
                <a:gs pos="0">
                  <a:schemeClr val="bg1">
                    <a:lumMod val="75000"/>
                  </a:schemeClr>
                </a:gs>
              </a:gsLst>
              <a:lin ang="5400000" scaled="1"/>
            </a:gra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t-E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Müügitulu</c:v>
                </c:pt>
              </c:strCache>
            </c:strRef>
          </c:cat>
          <c:val>
            <c:numRef>
              <c:f>Sheet1!$C$2</c:f>
              <c:numCache>
                <c:formatCode>General</c:formatCode>
                <c:ptCount val="1"/>
                <c:pt idx="0">
                  <c:v>254</c:v>
                </c:pt>
              </c:numCache>
            </c:numRef>
          </c:val>
          <c:extLst>
            <c:ext xmlns:c16="http://schemas.microsoft.com/office/drawing/2014/chart" uri="{C3380CC4-5D6E-409C-BE32-E72D297353CC}">
              <c16:uniqueId val="{00000001-0A0E-438F-9AE0-B6AED87ECC3A}"/>
            </c:ext>
          </c:extLst>
        </c:ser>
        <c:ser>
          <c:idx val="2"/>
          <c:order val="2"/>
          <c:tx>
            <c:strRef>
              <c:f>Sheet1!$D$1</c:f>
              <c:strCache>
                <c:ptCount val="1"/>
                <c:pt idx="0">
                  <c:v>Q1 2023</c:v>
                </c:pt>
              </c:strCache>
            </c:strRef>
          </c:tx>
          <c:spPr>
            <a:gradFill flip="none" rotWithShape="1">
              <a:gsLst>
                <a:gs pos="0">
                  <a:schemeClr val="tx1">
                    <a:lumMod val="65000"/>
                    <a:lumOff val="35000"/>
                  </a:schemeClr>
                </a:gs>
                <a:gs pos="97000">
                  <a:schemeClr val="tx1">
                    <a:lumMod val="75000"/>
                    <a:lumOff val="25000"/>
                  </a:schemeClr>
                </a:gs>
              </a:gsLst>
              <a:lin ang="5400000" scaled="0"/>
              <a:tileRect/>
            </a:gradFill>
            <a:ln>
              <a:noFill/>
            </a:ln>
            <a:effectLst/>
          </c:spPr>
          <c:invertIfNegative val="0"/>
          <c:dPt>
            <c:idx val="0"/>
            <c:invertIfNegative val="0"/>
            <c:bubble3D val="0"/>
            <c:spPr>
              <a:gradFill flip="none" rotWithShape="1">
                <a:gsLst>
                  <a:gs pos="0">
                    <a:schemeClr val="tx1">
                      <a:lumMod val="65000"/>
                      <a:lumOff val="35000"/>
                    </a:schemeClr>
                  </a:gs>
                  <a:gs pos="97000">
                    <a:schemeClr val="tx1">
                      <a:lumMod val="75000"/>
                      <a:lumOff val="25000"/>
                    </a:schemeClr>
                  </a:gs>
                </a:gsLst>
                <a:lin ang="5400000" scaled="0"/>
                <a:tileRect/>
              </a:gradFill>
              <a:ln>
                <a:noFill/>
              </a:ln>
              <a:effectLst/>
            </c:spPr>
            <c:extLst>
              <c:ext xmlns:c16="http://schemas.microsoft.com/office/drawing/2014/chart" uri="{C3380CC4-5D6E-409C-BE32-E72D297353CC}">
                <c16:uniqueId val="{00000005-0A0E-438F-9AE0-B6AED87ECC3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t-E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Müügitulu</c:v>
                </c:pt>
              </c:strCache>
            </c:strRef>
          </c:cat>
          <c:val>
            <c:numRef>
              <c:f>Sheet1!$D$2</c:f>
              <c:numCache>
                <c:formatCode>General</c:formatCode>
                <c:ptCount val="1"/>
                <c:pt idx="0">
                  <c:v>253</c:v>
                </c:pt>
              </c:numCache>
            </c:numRef>
          </c:val>
          <c:extLst>
            <c:ext xmlns:c16="http://schemas.microsoft.com/office/drawing/2014/chart" uri="{C3380CC4-5D6E-409C-BE32-E72D297353CC}">
              <c16:uniqueId val="{00000002-0A0E-438F-9AE0-B6AED87ECC3A}"/>
            </c:ext>
          </c:extLst>
        </c:ser>
        <c:ser>
          <c:idx val="3"/>
          <c:order val="3"/>
          <c:tx>
            <c:strRef>
              <c:f>Sheet1!$E$1</c:f>
              <c:strCache>
                <c:ptCount val="1"/>
                <c:pt idx="0">
                  <c:v>Q4 2022</c:v>
                </c:pt>
              </c:strCache>
            </c:strRef>
          </c:tx>
          <c:spPr>
            <a:solidFill>
              <a:schemeClr val="accent4"/>
            </a:solidFill>
            <a:ln>
              <a:noFill/>
            </a:ln>
            <a:effectLst/>
          </c:spPr>
          <c:invertIfNegative val="0"/>
          <c:dPt>
            <c:idx val="0"/>
            <c:invertIfNegative val="0"/>
            <c:bubble3D val="0"/>
            <c:spPr>
              <a:gradFill>
                <a:gsLst>
                  <a:gs pos="100000">
                    <a:srgbClr val="FF7C80"/>
                  </a:gs>
                  <a:gs pos="0">
                    <a:srgbClr val="FF9999"/>
                  </a:gs>
                </a:gsLst>
                <a:lin ang="5400000" scaled="1"/>
              </a:gradFill>
              <a:ln>
                <a:noFill/>
              </a:ln>
              <a:effectLst/>
            </c:spPr>
            <c:extLst>
              <c:ext xmlns:c16="http://schemas.microsoft.com/office/drawing/2014/chart" uri="{C3380CC4-5D6E-409C-BE32-E72D297353CC}">
                <c16:uniqueId val="{00000003-C9CE-4AE3-8748-956179209855}"/>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t-E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Müügitulu</c:v>
                </c:pt>
              </c:strCache>
            </c:strRef>
          </c:cat>
          <c:val>
            <c:numRef>
              <c:f>Sheet1!$E$2</c:f>
              <c:numCache>
                <c:formatCode>General</c:formatCode>
                <c:ptCount val="1"/>
                <c:pt idx="0">
                  <c:v>327</c:v>
                </c:pt>
              </c:numCache>
            </c:numRef>
          </c:val>
          <c:extLst>
            <c:ext xmlns:c16="http://schemas.microsoft.com/office/drawing/2014/chart" uri="{C3380CC4-5D6E-409C-BE32-E72D297353CC}">
              <c16:uniqueId val="{00000004-85E5-43E4-BA5F-0E468AD435EC}"/>
            </c:ext>
          </c:extLst>
        </c:ser>
        <c:dLbls>
          <c:dLblPos val="outEnd"/>
          <c:showLegendKey val="0"/>
          <c:showVal val="1"/>
          <c:showCatName val="0"/>
          <c:showSerName val="0"/>
          <c:showPercent val="0"/>
          <c:showBubbleSize val="0"/>
        </c:dLbls>
        <c:gapWidth val="90"/>
        <c:overlap val="-56"/>
        <c:axId val="1997591376"/>
        <c:axId val="1997598448"/>
      </c:barChart>
      <c:catAx>
        <c:axId val="1997591376"/>
        <c:scaling>
          <c:orientation val="minMax"/>
        </c:scaling>
        <c:delete val="1"/>
        <c:axPos val="b"/>
        <c:numFmt formatCode="General" sourceLinked="1"/>
        <c:majorTickMark val="none"/>
        <c:minorTickMark val="none"/>
        <c:tickLblPos val="nextTo"/>
        <c:crossAx val="1997598448"/>
        <c:crosses val="autoZero"/>
        <c:auto val="1"/>
        <c:lblAlgn val="ctr"/>
        <c:lblOffset val="100"/>
        <c:noMultiLvlLbl val="0"/>
      </c:catAx>
      <c:valAx>
        <c:axId val="1997598448"/>
        <c:scaling>
          <c:orientation val="minMax"/>
        </c:scaling>
        <c:delete val="0"/>
        <c:axPos val="l"/>
        <c:minorGridlines>
          <c:spPr>
            <a:ln w="9525" cap="flat" cmpd="sng" algn="ctr">
              <a:noFill/>
              <a:round/>
            </a:ln>
            <a:effectLst/>
          </c:spPr>
        </c:minorGridlines>
        <c:numFmt formatCode="General" sourceLinked="1"/>
        <c:majorTickMark val="cross"/>
        <c:minorTickMark val="none"/>
        <c:tickLblPos val="nextTo"/>
        <c:spPr>
          <a:noFill/>
          <a:ln w="0">
            <a:solidFill>
              <a:schemeClr val="tx1">
                <a:lumMod val="95000"/>
                <a:lumOff val="5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mj-lt"/>
                <a:ea typeface="+mn-ea"/>
                <a:cs typeface="+mn-cs"/>
              </a:defRPr>
            </a:pPr>
            <a:endParaRPr lang="et-EE"/>
          </a:p>
        </c:txPr>
        <c:crossAx val="1997591376"/>
        <c:crosses val="autoZero"/>
        <c:crossBetween val="between"/>
      </c:valAx>
      <c:spPr>
        <a:noFill/>
        <a:ln w="9525">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t-EE"/>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605706705066643"/>
          <c:y val="0.11415018469402588"/>
          <c:w val="0.7939429329493336"/>
          <c:h val="0.77169963061194824"/>
        </c:manualLayout>
      </c:layout>
      <c:barChart>
        <c:barDir val="col"/>
        <c:grouping val="clustered"/>
        <c:varyColors val="0"/>
        <c:ser>
          <c:idx val="0"/>
          <c:order val="0"/>
          <c:tx>
            <c:strRef>
              <c:f>Sheet1!$B$1</c:f>
              <c:strCache>
                <c:ptCount val="1"/>
                <c:pt idx="0">
                  <c:v>Q3 2023</c:v>
                </c:pt>
              </c:strCache>
            </c:strRef>
          </c:tx>
          <c:spPr>
            <a:gradFill>
              <a:gsLst>
                <a:gs pos="0">
                  <a:srgbClr val="C81114"/>
                </a:gs>
                <a:gs pos="100000">
                  <a:srgbClr val="941114"/>
                </a:gs>
              </a:gsLst>
              <a:lin ang="5400000" scaled="1"/>
            </a:gradFill>
            <a:ln>
              <a:noFill/>
            </a:ln>
            <a:effectLst/>
          </c:spPr>
          <c:invertIfNegative val="0"/>
          <c:dLbls>
            <c:dLbl>
              <c:idx val="0"/>
              <c:tx>
                <c:rich>
                  <a:bodyPr/>
                  <a:lstStyle/>
                  <a:p>
                    <a:fld id="{EBB6530A-8103-4E01-8CA3-B265B57D86B6}" type="VALUE">
                      <a:rPr lang="en-US"/>
                      <a:pPr/>
                      <a:t>[VALUE]</a:t>
                    </a:fld>
                    <a:endParaRPr lang="et-EE"/>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BE56-46A8-9A48-EB0F72EE2B74}"/>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t-E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c:f>
              <c:strCache>
                <c:ptCount val="1"/>
                <c:pt idx="0">
                  <c:v>ROE</c:v>
                </c:pt>
              </c:strCache>
            </c:strRef>
          </c:cat>
          <c:val>
            <c:numRef>
              <c:f>Sheet1!$B$2</c:f>
              <c:numCache>
                <c:formatCode>0.0%</c:formatCode>
                <c:ptCount val="1"/>
                <c:pt idx="0">
                  <c:v>0.377</c:v>
                </c:pt>
              </c:numCache>
            </c:numRef>
          </c:val>
          <c:extLst>
            <c:ext xmlns:c16="http://schemas.microsoft.com/office/drawing/2014/chart" uri="{C3380CC4-5D6E-409C-BE32-E72D297353CC}">
              <c16:uniqueId val="{00000000-D09E-4E94-85C4-E00A12EDB45E}"/>
            </c:ext>
          </c:extLst>
        </c:ser>
        <c:ser>
          <c:idx val="1"/>
          <c:order val="1"/>
          <c:tx>
            <c:strRef>
              <c:f>Sheet1!$C$1</c:f>
              <c:strCache>
                <c:ptCount val="1"/>
                <c:pt idx="0">
                  <c:v>Q2 2023</c:v>
                </c:pt>
              </c:strCache>
            </c:strRef>
          </c:tx>
          <c:spPr>
            <a:solidFill>
              <a:schemeClr val="accent2"/>
            </a:solidFill>
            <a:ln>
              <a:noFill/>
            </a:ln>
            <a:effectLst/>
          </c:spPr>
          <c:invertIfNegative val="0"/>
          <c:dPt>
            <c:idx val="0"/>
            <c:invertIfNegative val="0"/>
            <c:bubble3D val="0"/>
            <c:spPr>
              <a:gradFill>
                <a:gsLst>
                  <a:gs pos="100000">
                    <a:schemeClr val="bg1">
                      <a:lumMod val="65000"/>
                    </a:schemeClr>
                  </a:gs>
                  <a:gs pos="0">
                    <a:schemeClr val="bg1">
                      <a:lumMod val="75000"/>
                    </a:schemeClr>
                  </a:gs>
                </a:gsLst>
                <a:lin ang="5400000" scaled="1"/>
              </a:gradFill>
              <a:ln>
                <a:noFill/>
              </a:ln>
              <a:effectLst/>
            </c:spPr>
            <c:extLst>
              <c:ext xmlns:c16="http://schemas.microsoft.com/office/drawing/2014/chart" uri="{C3380CC4-5D6E-409C-BE32-E72D297353CC}">
                <c16:uniqueId val="{00000002-D09E-4E94-85C4-E00A12EDB45E}"/>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t-E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ROE</c:v>
                </c:pt>
              </c:strCache>
            </c:strRef>
          </c:cat>
          <c:val>
            <c:numRef>
              <c:f>Sheet1!$C$2</c:f>
              <c:numCache>
                <c:formatCode>0.0%</c:formatCode>
                <c:ptCount val="1"/>
                <c:pt idx="0">
                  <c:v>0.29599999999999999</c:v>
                </c:pt>
              </c:numCache>
            </c:numRef>
          </c:val>
          <c:extLst>
            <c:ext xmlns:c16="http://schemas.microsoft.com/office/drawing/2014/chart" uri="{C3380CC4-5D6E-409C-BE32-E72D297353CC}">
              <c16:uniqueId val="{00000003-D09E-4E94-85C4-E00A12EDB45E}"/>
            </c:ext>
          </c:extLst>
        </c:ser>
        <c:ser>
          <c:idx val="2"/>
          <c:order val="2"/>
          <c:tx>
            <c:strRef>
              <c:f>Sheet1!$D$1</c:f>
              <c:strCache>
                <c:ptCount val="1"/>
                <c:pt idx="0">
                  <c:v>Q1 2023</c:v>
                </c:pt>
              </c:strCache>
            </c:strRef>
          </c:tx>
          <c:spPr>
            <a:solidFill>
              <a:schemeClr val="accent3"/>
            </a:solidFill>
            <a:ln>
              <a:noFill/>
            </a:ln>
            <a:effectLst/>
          </c:spPr>
          <c:invertIfNegative val="0"/>
          <c:dPt>
            <c:idx val="0"/>
            <c:invertIfNegative val="0"/>
            <c:bubble3D val="0"/>
            <c:spPr>
              <a:gradFill>
                <a:gsLst>
                  <a:gs pos="100000">
                    <a:schemeClr val="tx1">
                      <a:lumMod val="75000"/>
                      <a:lumOff val="25000"/>
                    </a:schemeClr>
                  </a:gs>
                  <a:gs pos="0">
                    <a:schemeClr val="tx1">
                      <a:lumMod val="65000"/>
                      <a:lumOff val="35000"/>
                    </a:schemeClr>
                  </a:gs>
                </a:gsLst>
                <a:lin ang="5400000" scaled="1"/>
              </a:gradFill>
              <a:ln>
                <a:noFill/>
              </a:ln>
              <a:effectLst/>
            </c:spPr>
            <c:extLst>
              <c:ext xmlns:c16="http://schemas.microsoft.com/office/drawing/2014/chart" uri="{C3380CC4-5D6E-409C-BE32-E72D297353CC}">
                <c16:uniqueId val="{00000005-D09E-4E94-85C4-E00A12EDB45E}"/>
              </c:ext>
            </c:extLst>
          </c:dPt>
          <c:dLbls>
            <c:dLbl>
              <c:idx val="0"/>
              <c:layout>
                <c:manualLayout>
                  <c:x val="0"/>
                  <c:y val="4.4418205841837295E-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09E-4E94-85C4-E00A12EDB45E}"/>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t-E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ROE</c:v>
                </c:pt>
              </c:strCache>
            </c:strRef>
          </c:cat>
          <c:val>
            <c:numRef>
              <c:f>Sheet1!$D$2</c:f>
              <c:numCache>
                <c:formatCode>0.0%</c:formatCode>
                <c:ptCount val="1"/>
                <c:pt idx="0">
                  <c:v>0.42099999999999999</c:v>
                </c:pt>
              </c:numCache>
            </c:numRef>
          </c:val>
          <c:extLst>
            <c:ext xmlns:c16="http://schemas.microsoft.com/office/drawing/2014/chart" uri="{C3380CC4-5D6E-409C-BE32-E72D297353CC}">
              <c16:uniqueId val="{00000006-D09E-4E94-85C4-E00A12EDB45E}"/>
            </c:ext>
          </c:extLst>
        </c:ser>
        <c:ser>
          <c:idx val="3"/>
          <c:order val="3"/>
          <c:tx>
            <c:strRef>
              <c:f>Sheet1!$E$1</c:f>
              <c:strCache>
                <c:ptCount val="1"/>
                <c:pt idx="0">
                  <c:v>Q4 2022</c:v>
                </c:pt>
              </c:strCache>
            </c:strRef>
          </c:tx>
          <c:spPr>
            <a:solidFill>
              <a:srgbClr val="EBA0A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ROE</c:v>
                </c:pt>
              </c:strCache>
            </c:strRef>
          </c:cat>
          <c:val>
            <c:numRef>
              <c:f>Sheet1!$E$2</c:f>
              <c:numCache>
                <c:formatCode>0.0%</c:formatCode>
                <c:ptCount val="1"/>
                <c:pt idx="0">
                  <c:v>0.45300000000000001</c:v>
                </c:pt>
              </c:numCache>
            </c:numRef>
          </c:val>
          <c:extLst>
            <c:ext xmlns:c16="http://schemas.microsoft.com/office/drawing/2014/chart" uri="{C3380CC4-5D6E-409C-BE32-E72D297353CC}">
              <c16:uniqueId val="{00000007-D09E-4E94-85C4-E00A12EDB45E}"/>
            </c:ext>
          </c:extLst>
        </c:ser>
        <c:dLbls>
          <c:showLegendKey val="0"/>
          <c:showVal val="0"/>
          <c:showCatName val="0"/>
          <c:showSerName val="0"/>
          <c:showPercent val="0"/>
          <c:showBubbleSize val="0"/>
        </c:dLbls>
        <c:gapWidth val="54"/>
        <c:overlap val="-63"/>
        <c:axId val="1997591376"/>
        <c:axId val="1997598448"/>
      </c:barChart>
      <c:catAx>
        <c:axId val="1997591376"/>
        <c:scaling>
          <c:orientation val="minMax"/>
        </c:scaling>
        <c:delete val="1"/>
        <c:axPos val="b"/>
        <c:numFmt formatCode="General" sourceLinked="1"/>
        <c:majorTickMark val="none"/>
        <c:minorTickMark val="none"/>
        <c:tickLblPos val="nextTo"/>
        <c:crossAx val="1997598448"/>
        <c:crosses val="autoZero"/>
        <c:auto val="1"/>
        <c:lblAlgn val="ctr"/>
        <c:lblOffset val="100"/>
        <c:noMultiLvlLbl val="0"/>
      </c:catAx>
      <c:valAx>
        <c:axId val="1997598448"/>
        <c:scaling>
          <c:orientation val="minMax"/>
        </c:scaling>
        <c:delete val="0"/>
        <c:axPos val="l"/>
        <c:numFmt formatCode="0%" sourceLinked="0"/>
        <c:majorTickMark val="cross"/>
        <c:minorTickMark val="none"/>
        <c:tickLblPos val="nextTo"/>
        <c:spPr>
          <a:noFill/>
          <a:ln w="0">
            <a:solidFill>
              <a:schemeClr val="tx1">
                <a:lumMod val="95000"/>
                <a:lumOff val="5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j-lt"/>
                <a:ea typeface="+mn-ea"/>
                <a:cs typeface="+mn-cs"/>
              </a:defRPr>
            </a:pPr>
            <a:endParaRPr lang="et-EE"/>
          </a:p>
        </c:txPr>
        <c:crossAx val="1997591376"/>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t-EE"/>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605706705066643"/>
          <c:y val="0.11415018469402588"/>
          <c:w val="0.7939429329493336"/>
          <c:h val="0.77169963061194824"/>
        </c:manualLayout>
      </c:layout>
      <c:barChart>
        <c:barDir val="col"/>
        <c:grouping val="clustered"/>
        <c:varyColors val="0"/>
        <c:ser>
          <c:idx val="0"/>
          <c:order val="0"/>
          <c:tx>
            <c:strRef>
              <c:f>Sheet1!$B$1</c:f>
              <c:strCache>
                <c:ptCount val="1"/>
                <c:pt idx="0">
                  <c:v>Q3 2023</c:v>
                </c:pt>
              </c:strCache>
            </c:strRef>
          </c:tx>
          <c:spPr>
            <a:gradFill>
              <a:gsLst>
                <a:gs pos="0">
                  <a:srgbClr val="C81114"/>
                </a:gs>
                <a:gs pos="100000">
                  <a:srgbClr val="941114"/>
                </a:gs>
              </a:gsLst>
              <a:lin ang="5400000" scaled="1"/>
            </a:gradFill>
            <a:ln>
              <a:noFill/>
            </a:ln>
            <a:effectLst/>
          </c:spPr>
          <c:invertIfNegative val="0"/>
          <c:dLbls>
            <c:dLbl>
              <c:idx val="0"/>
              <c:tx>
                <c:rich>
                  <a:bodyPr/>
                  <a:lstStyle/>
                  <a:p>
                    <a:fld id="{4AAD436F-DE02-42AE-BC4A-0A4E20B3CF5C}" type="VALUE">
                      <a:rPr lang="en-US"/>
                      <a:pPr/>
                      <a:t>[VALUE]</a:t>
                    </a:fld>
                    <a:endParaRPr lang="et-EE"/>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4D3D-4248-9DD7-16319F924C9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t-E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Varad kokku</c:v>
                </c:pt>
              </c:strCache>
            </c:strRef>
          </c:cat>
          <c:val>
            <c:numRef>
              <c:f>Sheet1!$B$2</c:f>
              <c:numCache>
                <c:formatCode>#,##0</c:formatCode>
                <c:ptCount val="1"/>
                <c:pt idx="0">
                  <c:v>43775</c:v>
                </c:pt>
              </c:numCache>
            </c:numRef>
          </c:val>
          <c:extLst>
            <c:ext xmlns:c16="http://schemas.microsoft.com/office/drawing/2014/chart" uri="{C3380CC4-5D6E-409C-BE32-E72D297353CC}">
              <c16:uniqueId val="{00000000-0A0E-438F-9AE0-B6AED87ECC3A}"/>
            </c:ext>
          </c:extLst>
        </c:ser>
        <c:ser>
          <c:idx val="1"/>
          <c:order val="1"/>
          <c:tx>
            <c:strRef>
              <c:f>Sheet1!$C$1</c:f>
              <c:strCache>
                <c:ptCount val="1"/>
                <c:pt idx="0">
                  <c:v>Q2 2023</c:v>
                </c:pt>
              </c:strCache>
            </c:strRef>
          </c:tx>
          <c:spPr>
            <a:solidFill>
              <a:schemeClr val="accent2"/>
            </a:solidFill>
            <a:ln>
              <a:noFill/>
            </a:ln>
            <a:effectLst/>
          </c:spPr>
          <c:invertIfNegative val="0"/>
          <c:dPt>
            <c:idx val="0"/>
            <c:invertIfNegative val="0"/>
            <c:bubble3D val="0"/>
            <c:spPr>
              <a:gradFill>
                <a:gsLst>
                  <a:gs pos="100000">
                    <a:schemeClr val="bg1">
                      <a:lumMod val="65000"/>
                    </a:schemeClr>
                  </a:gs>
                  <a:gs pos="0">
                    <a:schemeClr val="bg1">
                      <a:lumMod val="75000"/>
                    </a:schemeClr>
                  </a:gs>
                </a:gsLst>
                <a:lin ang="5400000" scaled="1"/>
              </a:gradFill>
              <a:ln>
                <a:noFill/>
              </a:ln>
              <a:effectLst/>
            </c:spPr>
            <c:extLst>
              <c:ext xmlns:c16="http://schemas.microsoft.com/office/drawing/2014/chart" uri="{C3380CC4-5D6E-409C-BE32-E72D297353CC}">
                <c16:uniqueId val="{00000004-0A0E-438F-9AE0-B6AED87ECC3A}"/>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t-E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Varad kokku</c:v>
                </c:pt>
              </c:strCache>
            </c:strRef>
          </c:cat>
          <c:val>
            <c:numRef>
              <c:f>Sheet1!$C$2</c:f>
              <c:numCache>
                <c:formatCode>#,##0</c:formatCode>
                <c:ptCount val="1"/>
                <c:pt idx="0">
                  <c:v>56750</c:v>
                </c:pt>
              </c:numCache>
            </c:numRef>
          </c:val>
          <c:extLst>
            <c:ext xmlns:c16="http://schemas.microsoft.com/office/drawing/2014/chart" uri="{C3380CC4-5D6E-409C-BE32-E72D297353CC}">
              <c16:uniqueId val="{00000001-0A0E-438F-9AE0-B6AED87ECC3A}"/>
            </c:ext>
          </c:extLst>
        </c:ser>
        <c:ser>
          <c:idx val="2"/>
          <c:order val="2"/>
          <c:tx>
            <c:strRef>
              <c:f>Sheet1!$D$1</c:f>
              <c:strCache>
                <c:ptCount val="1"/>
                <c:pt idx="0">
                  <c:v>Q1 2023</c:v>
                </c:pt>
              </c:strCache>
            </c:strRef>
          </c:tx>
          <c:spPr>
            <a:solidFill>
              <a:schemeClr val="accent3"/>
            </a:solidFill>
            <a:ln>
              <a:noFill/>
            </a:ln>
            <a:effectLst/>
          </c:spPr>
          <c:invertIfNegative val="0"/>
          <c:dPt>
            <c:idx val="0"/>
            <c:invertIfNegative val="0"/>
            <c:bubble3D val="0"/>
            <c:spPr>
              <a:gradFill>
                <a:gsLst>
                  <a:gs pos="100000">
                    <a:schemeClr val="tx1">
                      <a:lumMod val="75000"/>
                      <a:lumOff val="25000"/>
                    </a:schemeClr>
                  </a:gs>
                  <a:gs pos="0">
                    <a:schemeClr val="tx1">
                      <a:lumMod val="65000"/>
                      <a:lumOff val="35000"/>
                    </a:schemeClr>
                  </a:gs>
                </a:gsLst>
                <a:lin ang="5400000" scaled="1"/>
              </a:gradFill>
              <a:ln>
                <a:noFill/>
              </a:ln>
              <a:effectLst/>
            </c:spPr>
            <c:extLst>
              <c:ext xmlns:c16="http://schemas.microsoft.com/office/drawing/2014/chart" uri="{C3380CC4-5D6E-409C-BE32-E72D297353CC}">
                <c16:uniqueId val="{00000005-0A0E-438F-9AE0-B6AED87ECC3A}"/>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t-E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Varad kokku</c:v>
                </c:pt>
              </c:strCache>
            </c:strRef>
          </c:cat>
          <c:val>
            <c:numRef>
              <c:f>Sheet1!$D$2</c:f>
              <c:numCache>
                <c:formatCode>#,##0</c:formatCode>
                <c:ptCount val="1"/>
                <c:pt idx="0">
                  <c:v>42098</c:v>
                </c:pt>
              </c:numCache>
            </c:numRef>
          </c:val>
          <c:extLst>
            <c:ext xmlns:c16="http://schemas.microsoft.com/office/drawing/2014/chart" uri="{C3380CC4-5D6E-409C-BE32-E72D297353CC}">
              <c16:uniqueId val="{00000002-0A0E-438F-9AE0-B6AED87ECC3A}"/>
            </c:ext>
          </c:extLst>
        </c:ser>
        <c:ser>
          <c:idx val="3"/>
          <c:order val="3"/>
          <c:tx>
            <c:strRef>
              <c:f>Sheet1!$E$1</c:f>
              <c:strCache>
                <c:ptCount val="1"/>
                <c:pt idx="0">
                  <c:v>Q4 2022</c:v>
                </c:pt>
              </c:strCache>
            </c:strRef>
          </c:tx>
          <c:spPr>
            <a:solidFill>
              <a:srgbClr val="EBA0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t-E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Varad kokku</c:v>
                </c:pt>
              </c:strCache>
            </c:strRef>
          </c:cat>
          <c:val>
            <c:numRef>
              <c:f>Sheet1!$E$2</c:f>
              <c:numCache>
                <c:formatCode>#,##0</c:formatCode>
                <c:ptCount val="1"/>
                <c:pt idx="0">
                  <c:v>39805</c:v>
                </c:pt>
              </c:numCache>
            </c:numRef>
          </c:val>
          <c:extLst>
            <c:ext xmlns:c16="http://schemas.microsoft.com/office/drawing/2014/chart" uri="{C3380CC4-5D6E-409C-BE32-E72D297353CC}">
              <c16:uniqueId val="{00000004-3DCC-4741-8D55-9A64E907258F}"/>
            </c:ext>
          </c:extLst>
        </c:ser>
        <c:dLbls>
          <c:dLblPos val="outEnd"/>
          <c:showLegendKey val="0"/>
          <c:showVal val="1"/>
          <c:showCatName val="0"/>
          <c:showSerName val="0"/>
          <c:showPercent val="0"/>
          <c:showBubbleSize val="0"/>
        </c:dLbls>
        <c:gapWidth val="34"/>
        <c:overlap val="-63"/>
        <c:axId val="1997591376"/>
        <c:axId val="1997598448"/>
      </c:barChart>
      <c:catAx>
        <c:axId val="1997591376"/>
        <c:scaling>
          <c:orientation val="minMax"/>
        </c:scaling>
        <c:delete val="1"/>
        <c:axPos val="b"/>
        <c:numFmt formatCode="General" sourceLinked="1"/>
        <c:majorTickMark val="none"/>
        <c:minorTickMark val="none"/>
        <c:tickLblPos val="nextTo"/>
        <c:crossAx val="1997598448"/>
        <c:crosses val="autoZero"/>
        <c:auto val="1"/>
        <c:lblAlgn val="ctr"/>
        <c:lblOffset val="100"/>
        <c:noMultiLvlLbl val="0"/>
      </c:catAx>
      <c:valAx>
        <c:axId val="1997598448"/>
        <c:scaling>
          <c:orientation val="minMax"/>
        </c:scaling>
        <c:delete val="0"/>
        <c:axPos val="l"/>
        <c:minorGridlines>
          <c:spPr>
            <a:ln w="9525" cap="flat" cmpd="sng" algn="ctr">
              <a:noFill/>
              <a:round/>
            </a:ln>
            <a:effectLst/>
          </c:spPr>
        </c:minorGridlines>
        <c:numFmt formatCode="#,##0" sourceLinked="1"/>
        <c:majorTickMark val="cross"/>
        <c:minorTickMark val="none"/>
        <c:tickLblPos val="nextTo"/>
        <c:spPr>
          <a:noFill/>
          <a:ln w="0">
            <a:solidFill>
              <a:schemeClr val="tx1">
                <a:lumMod val="95000"/>
                <a:lumOff val="5000"/>
              </a:schemeClr>
            </a:solid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t-EE"/>
          </a:p>
        </c:txPr>
        <c:crossAx val="1997591376"/>
        <c:crosses val="autoZero"/>
        <c:crossBetween val="between"/>
      </c:valAx>
      <c:spPr>
        <a:noFill/>
        <a:ln w="9525">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t-EE"/>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046659898781244"/>
          <c:y val="0.23836646224320293"/>
          <c:w val="0.44283828997144153"/>
          <c:h val="0.67838564640294274"/>
        </c:manualLayout>
      </c:layout>
      <c:pieChart>
        <c:varyColors val="1"/>
        <c:ser>
          <c:idx val="0"/>
          <c:order val="0"/>
          <c:tx>
            <c:strRef>
              <c:f>Sheet1!$B$1</c:f>
              <c:strCache>
                <c:ptCount val="1"/>
                <c:pt idx="0">
                  <c:v>m2</c:v>
                </c:pt>
              </c:strCache>
            </c:strRef>
          </c:tx>
          <c:spPr>
            <a:gradFill>
              <a:gsLst>
                <a:gs pos="100000">
                  <a:srgbClr val="821C1C"/>
                </a:gs>
                <a:gs pos="0">
                  <a:srgbClr val="BA2828"/>
                </a:gs>
              </a:gsLst>
              <a:lin ang="5400000" scaled="1"/>
            </a:gradFill>
          </c:spPr>
          <c:dPt>
            <c:idx val="0"/>
            <c:bubble3D val="0"/>
            <c:spPr>
              <a:gradFill rotWithShape="1">
                <a:gsLst>
                  <a:gs pos="100000">
                    <a:srgbClr val="BE1114"/>
                  </a:gs>
                  <a:gs pos="0">
                    <a:srgbClr val="9E1114"/>
                  </a:gs>
                </a:gsLst>
                <a:lin ang="5400000" scaled="1"/>
              </a:gradFill>
              <a:ln>
                <a:noFill/>
              </a:ln>
              <a:effectLst/>
            </c:spPr>
            <c:extLst>
              <c:ext xmlns:c16="http://schemas.microsoft.com/office/drawing/2014/chart" uri="{C3380CC4-5D6E-409C-BE32-E72D297353CC}">
                <c16:uniqueId val="{00000001-21E5-4D19-900C-546C3D507B47}"/>
              </c:ext>
            </c:extLst>
          </c:dPt>
          <c:dPt>
            <c:idx val="1"/>
            <c:bubble3D val="0"/>
            <c:spPr>
              <a:solidFill>
                <a:srgbClr val="EE3236"/>
              </a:solidFill>
              <a:ln>
                <a:noFill/>
              </a:ln>
              <a:effectLst/>
            </c:spPr>
            <c:extLst>
              <c:ext xmlns:c16="http://schemas.microsoft.com/office/drawing/2014/chart" uri="{C3380CC4-5D6E-409C-BE32-E72D297353CC}">
                <c16:uniqueId val="{00000003-21E5-4D19-900C-546C3D507B47}"/>
              </c:ext>
            </c:extLst>
          </c:dPt>
          <c:dPt>
            <c:idx val="2"/>
            <c:bubble3D val="0"/>
            <c:spPr>
              <a:solidFill>
                <a:srgbClr val="FFFFFF"/>
              </a:solidFill>
              <a:ln>
                <a:noFill/>
              </a:ln>
              <a:effectLst/>
            </c:spPr>
            <c:extLst>
              <c:ext xmlns:c16="http://schemas.microsoft.com/office/drawing/2014/chart" uri="{C3380CC4-5D6E-409C-BE32-E72D297353CC}">
                <c16:uniqueId val="{00000007-21E5-4D19-900C-546C3D507B47}"/>
              </c:ext>
            </c:extLst>
          </c:dPt>
          <c:dPt>
            <c:idx val="3"/>
            <c:bubble3D val="0"/>
            <c:spPr>
              <a:solidFill>
                <a:srgbClr val="D9D9D9"/>
              </a:solidFill>
              <a:ln>
                <a:noFill/>
              </a:ln>
              <a:effectLst/>
            </c:spPr>
            <c:extLst>
              <c:ext xmlns:c16="http://schemas.microsoft.com/office/drawing/2014/chart" uri="{C3380CC4-5D6E-409C-BE32-E72D297353CC}">
                <c16:uniqueId val="{00000008-6655-4398-A76B-CFC637F82182}"/>
              </c:ext>
            </c:extLst>
          </c:dPt>
          <c:dPt>
            <c:idx val="4"/>
            <c:bubble3D val="0"/>
            <c:spPr>
              <a:solidFill>
                <a:srgbClr val="A6A6A6"/>
              </a:solidFill>
              <a:ln>
                <a:noFill/>
              </a:ln>
              <a:effectLst/>
            </c:spPr>
            <c:extLst>
              <c:ext xmlns:c16="http://schemas.microsoft.com/office/drawing/2014/chart" uri="{C3380CC4-5D6E-409C-BE32-E72D297353CC}">
                <c16:uniqueId val="{00000009-6655-4398-A76B-CFC637F82182}"/>
              </c:ext>
            </c:extLst>
          </c:dPt>
          <c:dPt>
            <c:idx val="5"/>
            <c:bubble3D val="0"/>
            <c:spPr>
              <a:solidFill>
                <a:srgbClr val="262626"/>
              </a:solidFill>
              <a:ln>
                <a:noFill/>
              </a:ln>
              <a:effectLst/>
            </c:spPr>
            <c:extLst>
              <c:ext xmlns:c16="http://schemas.microsoft.com/office/drawing/2014/chart" uri="{C3380CC4-5D6E-409C-BE32-E72D297353CC}">
                <c16:uniqueId val="{0000000C-B860-4627-BD39-40FB806DD34A}"/>
              </c:ext>
            </c:extLst>
          </c:dPt>
          <c:dLbls>
            <c:dLbl>
              <c:idx val="0"/>
              <c:tx>
                <c:rich>
                  <a:bodyPr/>
                  <a:lstStyle/>
                  <a:p>
                    <a:fld id="{317617BD-DEE3-4CCF-AFC7-4CDD48DDEEDF}" type="VALUE">
                      <a:rPr lang="en-US" sz="850">
                        <a:solidFill>
                          <a:schemeClr val="bg1"/>
                        </a:solidFill>
                      </a:rPr>
                      <a:pPr/>
                      <a:t>[VALUE]</a:t>
                    </a:fld>
                    <a:endParaRPr lang="et-EE"/>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1E5-4D19-900C-546C3D507B47}"/>
                </c:ext>
              </c:extLst>
            </c:dLbl>
            <c:dLbl>
              <c:idx val="1"/>
              <c:tx>
                <c:rich>
                  <a:bodyPr/>
                  <a:lstStyle/>
                  <a:p>
                    <a:fld id="{A262EB10-AABE-4816-B589-2C090BE5FE69}" type="VALUE">
                      <a:rPr lang="en-US" sz="850"/>
                      <a:pPr/>
                      <a:t>[VALUE]</a:t>
                    </a:fld>
                    <a:endParaRPr lang="et-EE"/>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21E5-4D19-900C-546C3D507B47}"/>
                </c:ext>
              </c:extLst>
            </c:dLbl>
            <c:dLbl>
              <c:idx val="2"/>
              <c:delete val="1"/>
              <c:extLst>
                <c:ext xmlns:c15="http://schemas.microsoft.com/office/drawing/2012/chart" uri="{CE6537A1-D6FC-4f65-9D91-7224C49458BB}"/>
                <c:ext xmlns:c16="http://schemas.microsoft.com/office/drawing/2014/chart" uri="{C3380CC4-5D6E-409C-BE32-E72D297353CC}">
                  <c16:uniqueId val="{00000007-21E5-4D19-900C-546C3D507B47}"/>
                </c:ext>
              </c:extLst>
            </c:dLbl>
            <c:dLbl>
              <c:idx val="3"/>
              <c:spPr>
                <a:noFill/>
                <a:ln>
                  <a:noFill/>
                </a:ln>
                <a:effectLst/>
              </c:spPr>
              <c:txPr>
                <a:bodyPr rot="0" spcFirstLastPara="1" vertOverflow="ellipsis" horzOverflow="clip" vert="horz" wrap="square" lIns="36000" tIns="19050" rIns="38100" bIns="19050" anchor="ctr" anchorCtr="1">
                  <a:spAutoFit/>
                </a:bodyPr>
                <a:lstStyle/>
                <a:p>
                  <a:pPr>
                    <a:defRPr sz="850" b="0" i="0" u="none" strike="noStrike" kern="1200" baseline="0">
                      <a:solidFill>
                        <a:schemeClr val="tx1">
                          <a:lumMod val="85000"/>
                          <a:lumOff val="15000"/>
                        </a:schemeClr>
                      </a:solidFill>
                      <a:latin typeface="+mn-lt"/>
                      <a:ea typeface="+mn-ea"/>
                      <a:cs typeface="+mn-cs"/>
                    </a:defRPr>
                  </a:pPr>
                  <a:endParaRPr lang="et-EE"/>
                </a:p>
              </c:txPr>
              <c:dLblPos val="in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8-6655-4398-A76B-CFC637F82182}"/>
                </c:ext>
              </c:extLst>
            </c:dLbl>
            <c:dLbl>
              <c:idx val="4"/>
              <c:spPr>
                <a:noFill/>
                <a:ln>
                  <a:noFill/>
                </a:ln>
                <a:effectLst/>
              </c:spPr>
              <c:txPr>
                <a:bodyPr rot="0" spcFirstLastPara="1" vertOverflow="ellipsis" horzOverflow="clip" vert="horz" wrap="square" lIns="36000" tIns="19050" rIns="38100" bIns="19050" anchor="ctr" anchorCtr="1">
                  <a:spAutoFit/>
                </a:bodyPr>
                <a:lstStyle/>
                <a:p>
                  <a:pPr>
                    <a:defRPr sz="850" b="0" i="0" u="none" strike="noStrike" kern="1200" baseline="0">
                      <a:solidFill>
                        <a:schemeClr val="tx1"/>
                      </a:solidFill>
                      <a:latin typeface="+mn-lt"/>
                      <a:ea typeface="+mn-ea"/>
                      <a:cs typeface="+mn-cs"/>
                    </a:defRPr>
                  </a:pPr>
                  <a:endParaRPr lang="et-EE"/>
                </a:p>
              </c:txPr>
              <c:dLblPos val="in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9-6655-4398-A76B-CFC637F82182}"/>
                </c:ext>
              </c:extLst>
            </c:dLbl>
            <c:dLbl>
              <c:idx val="5"/>
              <c:delete val="1"/>
              <c:extLst>
                <c:ext xmlns:c15="http://schemas.microsoft.com/office/drawing/2012/chart" uri="{CE6537A1-D6FC-4f65-9D91-7224C49458BB}"/>
                <c:ext xmlns:c16="http://schemas.microsoft.com/office/drawing/2014/chart" uri="{C3380CC4-5D6E-409C-BE32-E72D297353CC}">
                  <c16:uniqueId val="{0000000C-B860-4627-BD39-40FB806DD34A}"/>
                </c:ext>
              </c:extLst>
            </c:dLbl>
            <c:spPr>
              <a:noFill/>
              <a:ln>
                <a:noFill/>
              </a:ln>
              <a:effectLst/>
            </c:spPr>
            <c:txPr>
              <a:bodyPr rot="0" spcFirstLastPara="1" vertOverflow="ellipsis" horzOverflow="clip" vert="horz" wrap="square" lIns="36000" tIns="19050" rIns="38100" bIns="19050" anchor="ctr" anchorCtr="1">
                <a:spAutoFit/>
              </a:bodyPr>
              <a:lstStyle/>
              <a:p>
                <a:pPr>
                  <a:defRPr sz="850" b="0" i="0" u="none" strike="noStrike" kern="1200" baseline="0">
                    <a:solidFill>
                      <a:schemeClr val="bg1"/>
                    </a:solidFill>
                    <a:latin typeface="+mn-lt"/>
                    <a:ea typeface="+mn-ea"/>
                    <a:cs typeface="+mn-cs"/>
                  </a:defRPr>
                </a:pPr>
                <a:endParaRPr lang="et-EE"/>
              </a:p>
            </c:txPr>
            <c:dLblPos val="inEnd"/>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Sheet1!$A$2:$A$7</c:f>
              <c:strCache>
                <c:ptCount val="6"/>
                <c:pt idx="0">
                  <c:v>S1</c:v>
                </c:pt>
                <c:pt idx="1">
                  <c:v>S2</c:v>
                </c:pt>
                <c:pt idx="2">
                  <c:v>S3</c:v>
                </c:pt>
                <c:pt idx="3">
                  <c:v>S4</c:v>
                </c:pt>
                <c:pt idx="4">
                  <c:v>S5</c:v>
                </c:pt>
                <c:pt idx="5">
                  <c:v>S6</c:v>
                </c:pt>
              </c:strCache>
            </c:strRef>
          </c:cat>
          <c:val>
            <c:numRef>
              <c:f>Sheet1!$B$2:$B$7</c:f>
              <c:numCache>
                <c:formatCode>#,##0</c:formatCode>
                <c:ptCount val="6"/>
                <c:pt idx="0">
                  <c:v>62913</c:v>
                </c:pt>
                <c:pt idx="1">
                  <c:v>11309</c:v>
                </c:pt>
                <c:pt idx="3">
                  <c:v>18283</c:v>
                </c:pt>
                <c:pt idx="5">
                  <c:v>0</c:v>
                </c:pt>
              </c:numCache>
            </c:numRef>
          </c:val>
          <c:extLst>
            <c:ext xmlns:c16="http://schemas.microsoft.com/office/drawing/2014/chart" uri="{C3380CC4-5D6E-409C-BE32-E72D297353CC}">
              <c16:uniqueId val="{00000008-21E5-4D19-900C-546C3D507B4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t-EE"/>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369203182045505E-2"/>
          <c:y val="0.14016595728971973"/>
          <c:w val="0.91298243927786726"/>
          <c:h val="0.68393399702842628"/>
        </c:manualLayout>
      </c:layout>
      <c:barChart>
        <c:barDir val="col"/>
        <c:grouping val="clustered"/>
        <c:varyColors val="0"/>
        <c:ser>
          <c:idx val="0"/>
          <c:order val="0"/>
          <c:tx>
            <c:strRef>
              <c:f>Sheet1!$B$1</c:f>
              <c:strCache>
                <c:ptCount val="1"/>
                <c:pt idx="0">
                  <c:v>Müügitulu (MEUR)</c:v>
                </c:pt>
              </c:strCache>
            </c:strRef>
          </c:tx>
          <c:spPr>
            <a:solidFill>
              <a:srgbClr val="9E1114"/>
            </a:solidFill>
            <a:ln>
              <a:noFill/>
            </a:ln>
            <a:effectLst/>
          </c:spPr>
          <c:invertIfNegative val="0"/>
          <c:dLbls>
            <c:dLbl>
              <c:idx val="0"/>
              <c:tx>
                <c:rich>
                  <a:bodyPr rot="0" spcFirstLastPara="1" vertOverflow="ellipsis" vert="horz" wrap="square" lIns="38100" tIns="19050" rIns="38100" bIns="19050" anchor="ctr" anchorCtr="1">
                    <a:spAutoFit/>
                  </a:bodyPr>
                  <a:lstStyle/>
                  <a:p>
                    <a:pPr>
                      <a:defRPr sz="1200" b="1" i="0" u="none" strike="noStrike" kern="1200" baseline="0">
                        <a:ln w="0" cap="rnd" cmpd="sng">
                          <a:noFill/>
                          <a:bevel/>
                        </a:ln>
                        <a:solidFill>
                          <a:schemeClr val="tx1"/>
                        </a:solidFill>
                        <a:latin typeface="+mn-lt"/>
                        <a:ea typeface="+mn-ea"/>
                        <a:cs typeface="+mn-cs"/>
                      </a:defRPr>
                    </a:pPr>
                    <a:fld id="{830BA437-E67A-4436-A542-517E2B4A4F0E}" type="VALUE">
                      <a:rPr lang="en-US" sz="1200">
                        <a:solidFill>
                          <a:schemeClr val="tx1"/>
                        </a:solidFill>
                      </a:rPr>
                      <a:pPr>
                        <a:defRPr sz="1200" b="1">
                          <a:ln w="0" cap="rnd" cmpd="sng">
                            <a:noFill/>
                            <a:bevel/>
                          </a:ln>
                          <a:solidFill>
                            <a:schemeClr val="tx1"/>
                          </a:solidFill>
                        </a:defRPr>
                      </a:pPr>
                      <a:t>[VALUE]</a:t>
                    </a:fld>
                    <a:endParaRPr lang="et-EE"/>
                  </a:p>
                </c:rich>
              </c:tx>
              <c:numFmt formatCode="#,##0.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ln w="0" cap="rnd" cmpd="sng">
                        <a:noFill/>
                        <a:bevel/>
                      </a:ln>
                      <a:solidFill>
                        <a:schemeClr val="tx1"/>
                      </a:solidFill>
                      <a:latin typeface="+mn-lt"/>
                      <a:ea typeface="+mn-ea"/>
                      <a:cs typeface="+mn-cs"/>
                    </a:defRPr>
                  </a:pPr>
                  <a:endParaRPr lang="et-EE"/>
                </a:p>
              </c:txPr>
              <c:dLblPos val="inBase"/>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CD10-49CF-A3AA-1A8808A8FBE9}"/>
                </c:ext>
              </c:extLst>
            </c:dLbl>
            <c:dLbl>
              <c:idx val="1"/>
              <c:numFmt formatCode="#,##0.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ln w="0" cap="rnd" cmpd="sng">
                        <a:noFill/>
                        <a:bevel/>
                      </a:ln>
                      <a:solidFill>
                        <a:schemeClr val="tx1"/>
                      </a:solidFill>
                      <a:latin typeface="+mn-lt"/>
                      <a:ea typeface="+mn-ea"/>
                      <a:cs typeface="+mn-cs"/>
                    </a:defRPr>
                  </a:pPr>
                  <a:endParaRPr lang="et-EE"/>
                </a:p>
              </c:txPr>
              <c:dLblPos val="inBase"/>
              <c:showLegendKey val="0"/>
              <c:showVal val="1"/>
              <c:showCatName val="0"/>
              <c:showSerName val="0"/>
              <c:showPercent val="0"/>
              <c:showBubbleSize val="0"/>
              <c:extLst>
                <c:ext xmlns:c16="http://schemas.microsoft.com/office/drawing/2014/chart" uri="{C3380CC4-5D6E-409C-BE32-E72D297353CC}">
                  <c16:uniqueId val="{00000007-CD10-49CF-A3AA-1A8808A8FBE9}"/>
                </c:ext>
              </c:extLst>
            </c:dLbl>
            <c:dLbl>
              <c:idx val="2"/>
              <c:numFmt formatCode="#,##0.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ln w="0" cap="rnd" cmpd="sng">
                        <a:noFill/>
                        <a:bevel/>
                      </a:ln>
                      <a:solidFill>
                        <a:schemeClr val="tx1"/>
                      </a:solidFill>
                      <a:latin typeface="+mn-lt"/>
                      <a:ea typeface="+mn-ea"/>
                      <a:cs typeface="+mn-cs"/>
                    </a:defRPr>
                  </a:pPr>
                  <a:endParaRPr lang="et-EE"/>
                </a:p>
              </c:txPr>
              <c:dLblPos val="inBase"/>
              <c:showLegendKey val="0"/>
              <c:showVal val="1"/>
              <c:showCatName val="0"/>
              <c:showSerName val="0"/>
              <c:showPercent val="0"/>
              <c:showBubbleSize val="0"/>
              <c:extLst>
                <c:ext xmlns:c16="http://schemas.microsoft.com/office/drawing/2014/chart" uri="{C3380CC4-5D6E-409C-BE32-E72D297353CC}">
                  <c16:uniqueId val="{00000008-CD10-49CF-A3AA-1A8808A8FBE9}"/>
                </c:ext>
              </c:extLst>
            </c:dLbl>
            <c:dLbl>
              <c:idx val="4"/>
              <c:tx>
                <c:rich>
                  <a:bodyPr/>
                  <a:lstStyle/>
                  <a:p>
                    <a:fld id="{4E018E6A-CCD4-4A46-888E-17746131CD6D}" type="VALUE">
                      <a:rPr lang="en-US"/>
                      <a:pPr/>
                      <a:t>[VALUE]</a:t>
                    </a:fld>
                    <a:endParaRPr lang="et-EE"/>
                  </a:p>
                </c:rich>
              </c:tx>
              <c:dLblPos val="inBase"/>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D10-49CF-A3AA-1A8808A8FBE9}"/>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ln w="0" cap="rnd" cmpd="sng">
                      <a:noFill/>
                      <a:bevel/>
                    </a:ln>
                    <a:solidFill>
                      <a:schemeClr val="bg1"/>
                    </a:solidFill>
                    <a:latin typeface="+mn-lt"/>
                    <a:ea typeface="+mn-ea"/>
                    <a:cs typeface="+mn-cs"/>
                  </a:defRPr>
                </a:pPr>
                <a:endParaRPr lang="et-EE"/>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I kv 2023</c:v>
                </c:pt>
                <c:pt idx="1">
                  <c:v>II kv 2023</c:v>
                </c:pt>
                <c:pt idx="2">
                  <c:v>III kv 2023</c:v>
                </c:pt>
                <c:pt idx="3">
                  <c:v>IV kv 2023</c:v>
                </c:pt>
                <c:pt idx="4">
                  <c:v>I kv 2024</c:v>
                </c:pt>
                <c:pt idx="5">
                  <c:v>II kv 2024</c:v>
                </c:pt>
                <c:pt idx="6">
                  <c:v>III kv 2024</c:v>
                </c:pt>
                <c:pt idx="7">
                  <c:v>IV kv 2024</c:v>
                </c:pt>
              </c:strCache>
            </c:strRef>
          </c:cat>
          <c:val>
            <c:numRef>
              <c:f>Sheet1!$B$2:$B$9</c:f>
              <c:numCache>
                <c:formatCode>0.00</c:formatCode>
                <c:ptCount val="8"/>
                <c:pt idx="0">
                  <c:v>0.25</c:v>
                </c:pt>
                <c:pt idx="1">
                  <c:v>0.25</c:v>
                </c:pt>
                <c:pt idx="2">
                  <c:v>0.1</c:v>
                </c:pt>
                <c:pt idx="3" formatCode="#,##0.00">
                  <c:v>17.600000000000001</c:v>
                </c:pt>
                <c:pt idx="4" formatCode="#,##0.00">
                  <c:v>4.2</c:v>
                </c:pt>
                <c:pt idx="5" formatCode="#,##0.00">
                  <c:v>5.8</c:v>
                </c:pt>
                <c:pt idx="6" formatCode="#,##0.00">
                  <c:v>3.9</c:v>
                </c:pt>
                <c:pt idx="7" formatCode="#,##0.00">
                  <c:v>10.5</c:v>
                </c:pt>
              </c:numCache>
            </c:numRef>
          </c:val>
          <c:extLst>
            <c:ext xmlns:c16="http://schemas.microsoft.com/office/drawing/2014/chart" uri="{C3380CC4-5D6E-409C-BE32-E72D297353CC}">
              <c16:uniqueId val="{00000002-CD10-49CF-A3AA-1A8808A8FBE9}"/>
            </c:ext>
          </c:extLst>
        </c:ser>
        <c:dLbls>
          <c:showLegendKey val="0"/>
          <c:showVal val="0"/>
          <c:showCatName val="0"/>
          <c:showSerName val="0"/>
          <c:showPercent val="0"/>
          <c:showBubbleSize val="0"/>
        </c:dLbls>
        <c:gapWidth val="59"/>
        <c:overlap val="-27"/>
        <c:axId val="1047683744"/>
        <c:axId val="1047686240"/>
      </c:barChart>
      <c:lineChart>
        <c:grouping val="standard"/>
        <c:varyColors val="0"/>
        <c:ser>
          <c:idx val="2"/>
          <c:order val="1"/>
          <c:tx>
            <c:strRef>
              <c:f>Sheet1!$C$1</c:f>
              <c:strCache>
                <c:ptCount val="1"/>
                <c:pt idx="0">
                  <c:v>Kasum (MEUR)</c:v>
                </c:pt>
              </c:strCache>
            </c:strRef>
          </c:tx>
          <c:spPr>
            <a:ln w="28575" cap="rnd">
              <a:solidFill>
                <a:srgbClr val="EBA0A0"/>
              </a:solidFill>
              <a:round/>
            </a:ln>
            <a:effectLst/>
          </c:spPr>
          <c:marker>
            <c:symbol val="none"/>
          </c:marker>
          <c:dLbls>
            <c:dLbl>
              <c:idx val="0"/>
              <c:tx>
                <c:rich>
                  <a:bodyPr/>
                  <a:lstStyle/>
                  <a:p>
                    <a:fld id="{80E0C9AD-3EB3-4571-B705-3A89363D72D6}" type="VALUE">
                      <a:rPr lang="en-US"/>
                      <a:pPr/>
                      <a:t>[VALUE]</a:t>
                    </a:fld>
                    <a:endParaRPr lang="et-EE"/>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D10-49CF-A3AA-1A8808A8FBE9}"/>
                </c:ext>
              </c:extLst>
            </c:dLbl>
            <c:dLbl>
              <c:idx val="4"/>
              <c:tx>
                <c:rich>
                  <a:bodyPr/>
                  <a:lstStyle/>
                  <a:p>
                    <a:fld id="{5CD72BE3-D876-4C94-B3C2-C1CE3D88EB82}" type="VALUE">
                      <a:rPr lang="en-US"/>
                      <a:pPr/>
                      <a:t>[VALUE]</a:t>
                    </a:fld>
                    <a:r>
                      <a:rPr lang="en-US"/>
                      <a:t> </a:t>
                    </a:r>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CD10-49CF-A3AA-1A8808A8FBE9}"/>
                </c:ext>
              </c:extLst>
            </c:dLbl>
            <c:dLbl>
              <c:idx val="6"/>
              <c:layout>
                <c:manualLayout>
                  <c:x val="-1.7014387908103633E-2"/>
                  <c:y val="-5.37648622572857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D10-49CF-A3AA-1A8808A8FBE9}"/>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t-E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I kv 2023</c:v>
                </c:pt>
                <c:pt idx="1">
                  <c:v>II kv 2023</c:v>
                </c:pt>
                <c:pt idx="2">
                  <c:v>III kv 2023</c:v>
                </c:pt>
                <c:pt idx="3">
                  <c:v>IV kv 2023</c:v>
                </c:pt>
                <c:pt idx="4">
                  <c:v>I kv 2024</c:v>
                </c:pt>
                <c:pt idx="5">
                  <c:v>II kv 2024</c:v>
                </c:pt>
                <c:pt idx="6">
                  <c:v>III kv 2024</c:v>
                </c:pt>
                <c:pt idx="7">
                  <c:v>IV kv 2024</c:v>
                </c:pt>
              </c:strCache>
            </c:strRef>
          </c:cat>
          <c:val>
            <c:numRef>
              <c:f>Sheet1!$C$2:$C$9</c:f>
              <c:numCache>
                <c:formatCode>0.00</c:formatCode>
                <c:ptCount val="8"/>
                <c:pt idx="0">
                  <c:v>-0.3</c:v>
                </c:pt>
                <c:pt idx="1">
                  <c:v>-0.35</c:v>
                </c:pt>
                <c:pt idx="2">
                  <c:v>-0.3</c:v>
                </c:pt>
                <c:pt idx="3" formatCode="0.0">
                  <c:v>3.6375000000000002</c:v>
                </c:pt>
                <c:pt idx="4" formatCode="0.0">
                  <c:v>0.52</c:v>
                </c:pt>
                <c:pt idx="5" formatCode="0.0">
                  <c:v>0.88000000000000012</c:v>
                </c:pt>
                <c:pt idx="6" formatCode="0.0">
                  <c:v>0.93249999999999988</c:v>
                </c:pt>
                <c:pt idx="7" formatCode="0.0">
                  <c:v>0.53249999999999997</c:v>
                </c:pt>
              </c:numCache>
            </c:numRef>
          </c:val>
          <c:smooth val="0"/>
          <c:extLst>
            <c:ext xmlns:c16="http://schemas.microsoft.com/office/drawing/2014/chart" uri="{C3380CC4-5D6E-409C-BE32-E72D297353CC}">
              <c16:uniqueId val="{00000006-CD10-49CF-A3AA-1A8808A8FBE9}"/>
            </c:ext>
          </c:extLst>
        </c:ser>
        <c:dLbls>
          <c:showLegendKey val="0"/>
          <c:showVal val="0"/>
          <c:showCatName val="0"/>
          <c:showSerName val="0"/>
          <c:showPercent val="0"/>
          <c:showBubbleSize val="0"/>
        </c:dLbls>
        <c:marker val="1"/>
        <c:smooth val="0"/>
        <c:axId val="2126686768"/>
        <c:axId val="2126686352"/>
      </c:lineChart>
      <c:catAx>
        <c:axId val="1047683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t-EE"/>
          </a:p>
        </c:txPr>
        <c:crossAx val="1047686240"/>
        <c:crosses val="autoZero"/>
        <c:auto val="1"/>
        <c:lblAlgn val="ctr"/>
        <c:lblOffset val="100"/>
        <c:noMultiLvlLbl val="0"/>
      </c:catAx>
      <c:valAx>
        <c:axId val="1047686240"/>
        <c:scaling>
          <c:orientation val="minMax"/>
        </c:scaling>
        <c:delete val="0"/>
        <c:axPos val="l"/>
        <c:majorGridlines>
          <c:spPr>
            <a:ln w="9525" cap="flat" cmpd="sng" algn="ctr">
              <a:solidFill>
                <a:schemeClr val="bg2">
                  <a:lumMod val="9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Calibri (Body)"/>
                <a:ea typeface="+mn-ea"/>
                <a:cs typeface="+mn-cs"/>
              </a:defRPr>
            </a:pPr>
            <a:endParaRPr lang="et-EE"/>
          </a:p>
        </c:txPr>
        <c:crossAx val="1047683744"/>
        <c:crosses val="autoZero"/>
        <c:crossBetween val="between"/>
      </c:valAx>
      <c:valAx>
        <c:axId val="2126686352"/>
        <c:scaling>
          <c:orientation val="minMax"/>
        </c:scaling>
        <c:delete val="0"/>
        <c:axPos val="r"/>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t-EE"/>
          </a:p>
        </c:txPr>
        <c:crossAx val="2126686768"/>
        <c:crosses val="max"/>
        <c:crossBetween val="between"/>
      </c:valAx>
      <c:catAx>
        <c:axId val="2126686768"/>
        <c:scaling>
          <c:orientation val="minMax"/>
        </c:scaling>
        <c:delete val="1"/>
        <c:axPos val="b"/>
        <c:numFmt formatCode="General" sourceLinked="1"/>
        <c:majorTickMark val="out"/>
        <c:minorTickMark val="none"/>
        <c:tickLblPos val="nextTo"/>
        <c:crossAx val="2126686352"/>
        <c:crosses val="autoZero"/>
        <c:auto val="1"/>
        <c:lblAlgn val="ctr"/>
        <c:lblOffset val="100"/>
        <c:noMultiLvlLbl val="0"/>
      </c:catAx>
      <c:spPr>
        <a:noFill/>
        <a:ln>
          <a:noFill/>
        </a:ln>
        <a:effectLst/>
      </c:spPr>
    </c:plotArea>
    <c:legend>
      <c:legendPos val="b"/>
      <c:legendEntry>
        <c:idx val="1"/>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t-EE"/>
          </a:p>
        </c:txPr>
      </c:legendEntry>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t-E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t-EE"/>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722535753257898E-2"/>
          <c:y val="9.5759119923478006E-2"/>
          <c:w val="0.82694575550513127"/>
          <c:h val="0.68084174199071168"/>
        </c:manualLayout>
      </c:layout>
      <c:lineChart>
        <c:grouping val="standard"/>
        <c:varyColors val="0"/>
        <c:ser>
          <c:idx val="0"/>
          <c:order val="0"/>
          <c:tx>
            <c:strRef>
              <c:f>Sheet1!$B$1</c:f>
              <c:strCache>
                <c:ptCount val="1"/>
                <c:pt idx="0">
                  <c:v>2023</c:v>
                </c:pt>
              </c:strCache>
            </c:strRef>
          </c:tx>
          <c:spPr>
            <a:ln w="28575" cap="rnd">
              <a:solidFill>
                <a:srgbClr val="941114"/>
              </a:solidFill>
              <a:prstDash val="dash"/>
              <a:round/>
            </a:ln>
            <a:effectLst/>
          </c:spPr>
          <c:marker>
            <c:symbol val="square"/>
            <c:size val="5"/>
            <c:spPr>
              <a:solidFill>
                <a:srgbClr val="941114"/>
              </a:solidFill>
              <a:ln w="9525">
                <a:noFill/>
              </a:ln>
              <a:effectLst/>
            </c:spPr>
          </c:marker>
          <c:dPt>
            <c:idx val="1"/>
            <c:marker>
              <c:symbol val="circle"/>
              <c:size val="5"/>
              <c:spPr>
                <a:solidFill>
                  <a:srgbClr val="941114"/>
                </a:solidFill>
                <a:ln w="9525">
                  <a:noFill/>
                </a:ln>
                <a:effectLst/>
              </c:spPr>
            </c:marker>
            <c:bubble3D val="0"/>
            <c:spPr>
              <a:ln w="28575" cap="rnd">
                <a:solidFill>
                  <a:srgbClr val="941114"/>
                </a:solidFill>
                <a:prstDash val="solid"/>
                <a:round/>
              </a:ln>
              <a:effectLst/>
            </c:spPr>
            <c:extLst>
              <c:ext xmlns:c16="http://schemas.microsoft.com/office/drawing/2014/chart" uri="{C3380CC4-5D6E-409C-BE32-E72D297353CC}">
                <c16:uniqueId val="{00000003-EB52-419E-94FD-5A8E1C21DD03}"/>
              </c:ext>
            </c:extLst>
          </c:dPt>
          <c:dPt>
            <c:idx val="2"/>
            <c:marker>
              <c:symbol val="none"/>
            </c:marker>
            <c:bubble3D val="0"/>
            <c:spPr>
              <a:ln w="28575" cap="rnd">
                <a:solidFill>
                  <a:srgbClr val="941114"/>
                </a:solidFill>
                <a:prstDash val="solid"/>
                <a:round/>
              </a:ln>
              <a:effectLst/>
            </c:spPr>
            <c:extLst>
              <c:ext xmlns:c16="http://schemas.microsoft.com/office/drawing/2014/chart" uri="{C3380CC4-5D6E-409C-BE32-E72D297353CC}">
                <c16:uniqueId val="{00000002-EB52-419E-94FD-5A8E1C21DD03}"/>
              </c:ext>
            </c:extLst>
          </c:dPt>
          <c:dPt>
            <c:idx val="3"/>
            <c:marker>
              <c:symbol val="none"/>
            </c:marker>
            <c:bubble3D val="0"/>
            <c:extLst>
              <c:ext xmlns:c16="http://schemas.microsoft.com/office/drawing/2014/chart" uri="{C3380CC4-5D6E-409C-BE32-E72D297353CC}">
                <c16:uniqueId val="{00000004-EB52-419E-94FD-5A8E1C21DD03}"/>
              </c:ext>
            </c:extLst>
          </c:dPt>
          <c:cat>
            <c:strRef>
              <c:f>Sheet1!$A$2:$A$5</c:f>
              <c:strCache>
                <c:ptCount val="4"/>
                <c:pt idx="0">
                  <c:v>Q1</c:v>
                </c:pt>
                <c:pt idx="1">
                  <c:v>Q2</c:v>
                </c:pt>
                <c:pt idx="2">
                  <c:v>Q3</c:v>
                </c:pt>
                <c:pt idx="3">
                  <c:v>Q4</c:v>
                </c:pt>
              </c:strCache>
            </c:strRef>
          </c:cat>
          <c:val>
            <c:numRef>
              <c:f>Sheet1!$B$2:$B$5</c:f>
              <c:numCache>
                <c:formatCode>#,##0</c:formatCode>
                <c:ptCount val="4"/>
                <c:pt idx="0">
                  <c:v>253</c:v>
                </c:pt>
                <c:pt idx="1">
                  <c:v>254</c:v>
                </c:pt>
                <c:pt idx="2">
                  <c:v>145</c:v>
                </c:pt>
                <c:pt idx="3">
                  <c:v>17600</c:v>
                </c:pt>
              </c:numCache>
            </c:numRef>
          </c:val>
          <c:smooth val="0"/>
          <c:extLst>
            <c:ext xmlns:c16="http://schemas.microsoft.com/office/drawing/2014/chart" uri="{C3380CC4-5D6E-409C-BE32-E72D297353CC}">
              <c16:uniqueId val="{00000000-EFB8-4AEA-B84A-933038191703}"/>
            </c:ext>
          </c:extLst>
        </c:ser>
        <c:ser>
          <c:idx val="1"/>
          <c:order val="1"/>
          <c:tx>
            <c:strRef>
              <c:f>Sheet1!$C$1</c:f>
              <c:strCache>
                <c:ptCount val="1"/>
                <c:pt idx="0">
                  <c:v>2022</c:v>
                </c:pt>
              </c:strCache>
            </c:strRef>
          </c:tx>
          <c:spPr>
            <a:ln w="28575" cap="rnd">
              <a:solidFill>
                <a:schemeClr val="bg1">
                  <a:lumMod val="75000"/>
                </a:schemeClr>
              </a:solidFill>
              <a:round/>
            </a:ln>
            <a:effectLst/>
          </c:spPr>
          <c:marker>
            <c:symbol val="square"/>
            <c:size val="5"/>
            <c:spPr>
              <a:solidFill>
                <a:schemeClr val="bg1">
                  <a:lumMod val="75000"/>
                </a:schemeClr>
              </a:solidFill>
              <a:ln w="9525">
                <a:noFill/>
              </a:ln>
              <a:effectLst/>
            </c:spPr>
          </c:marker>
          <c:cat>
            <c:strRef>
              <c:f>Sheet1!$A$2:$A$5</c:f>
              <c:strCache>
                <c:ptCount val="4"/>
                <c:pt idx="0">
                  <c:v>Q1</c:v>
                </c:pt>
                <c:pt idx="1">
                  <c:v>Q2</c:v>
                </c:pt>
                <c:pt idx="2">
                  <c:v>Q3</c:v>
                </c:pt>
                <c:pt idx="3">
                  <c:v>Q4</c:v>
                </c:pt>
              </c:strCache>
            </c:strRef>
          </c:cat>
          <c:val>
            <c:numRef>
              <c:f>Sheet1!$C$2:$C$5</c:f>
              <c:numCache>
                <c:formatCode>#,##0</c:formatCode>
                <c:ptCount val="4"/>
                <c:pt idx="0">
                  <c:v>302</c:v>
                </c:pt>
                <c:pt idx="1">
                  <c:v>7600</c:v>
                </c:pt>
                <c:pt idx="2">
                  <c:v>5232</c:v>
                </c:pt>
                <c:pt idx="3">
                  <c:v>327</c:v>
                </c:pt>
              </c:numCache>
            </c:numRef>
          </c:val>
          <c:smooth val="0"/>
          <c:extLst>
            <c:ext xmlns:c16="http://schemas.microsoft.com/office/drawing/2014/chart" uri="{C3380CC4-5D6E-409C-BE32-E72D297353CC}">
              <c16:uniqueId val="{00000001-EFB8-4AEA-B84A-933038191703}"/>
            </c:ext>
          </c:extLst>
        </c:ser>
        <c:ser>
          <c:idx val="2"/>
          <c:order val="2"/>
          <c:tx>
            <c:strRef>
              <c:f>Sheet1!$D$1</c:f>
              <c:strCache>
                <c:ptCount val="1"/>
                <c:pt idx="0">
                  <c:v>2021</c:v>
                </c:pt>
              </c:strCache>
            </c:strRef>
          </c:tx>
          <c:spPr>
            <a:ln w="28575" cap="rnd">
              <a:solidFill>
                <a:schemeClr val="tx1">
                  <a:lumMod val="75000"/>
                  <a:lumOff val="25000"/>
                </a:schemeClr>
              </a:solidFill>
              <a:round/>
            </a:ln>
            <a:effectLst/>
          </c:spPr>
          <c:marker>
            <c:symbol val="square"/>
            <c:size val="5"/>
            <c:spPr>
              <a:solidFill>
                <a:schemeClr val="tx1">
                  <a:lumMod val="75000"/>
                  <a:lumOff val="25000"/>
                </a:schemeClr>
              </a:solidFill>
              <a:ln w="9525">
                <a:noFill/>
              </a:ln>
              <a:effectLst/>
            </c:spPr>
          </c:marker>
          <c:cat>
            <c:strRef>
              <c:f>Sheet1!$A$2:$A$5</c:f>
              <c:strCache>
                <c:ptCount val="4"/>
                <c:pt idx="0">
                  <c:v>Q1</c:v>
                </c:pt>
                <c:pt idx="1">
                  <c:v>Q2</c:v>
                </c:pt>
                <c:pt idx="2">
                  <c:v>Q3</c:v>
                </c:pt>
                <c:pt idx="3">
                  <c:v>Q4</c:v>
                </c:pt>
              </c:strCache>
            </c:strRef>
          </c:cat>
          <c:val>
            <c:numRef>
              <c:f>Sheet1!$D$2:$D$5</c:f>
              <c:numCache>
                <c:formatCode>#,##0</c:formatCode>
                <c:ptCount val="4"/>
                <c:pt idx="0">
                  <c:v>9200</c:v>
                </c:pt>
                <c:pt idx="1">
                  <c:v>1500</c:v>
                </c:pt>
                <c:pt idx="2">
                  <c:v>613</c:v>
                </c:pt>
                <c:pt idx="3">
                  <c:v>330</c:v>
                </c:pt>
              </c:numCache>
            </c:numRef>
          </c:val>
          <c:smooth val="0"/>
          <c:extLst>
            <c:ext xmlns:c16="http://schemas.microsoft.com/office/drawing/2014/chart" uri="{C3380CC4-5D6E-409C-BE32-E72D297353CC}">
              <c16:uniqueId val="{00000002-EFB8-4AEA-B84A-933038191703}"/>
            </c:ext>
          </c:extLst>
        </c:ser>
        <c:dLbls>
          <c:showLegendKey val="0"/>
          <c:showVal val="0"/>
          <c:showCatName val="0"/>
          <c:showSerName val="0"/>
          <c:showPercent val="0"/>
          <c:showBubbleSize val="0"/>
        </c:dLbls>
        <c:marker val="1"/>
        <c:smooth val="0"/>
        <c:axId val="1997598032"/>
        <c:axId val="1997581808"/>
      </c:lineChart>
      <c:catAx>
        <c:axId val="199759803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j-lt"/>
                <a:ea typeface="+mn-ea"/>
                <a:cs typeface="+mn-cs"/>
              </a:defRPr>
            </a:pPr>
            <a:endParaRPr lang="et-EE"/>
          </a:p>
        </c:txPr>
        <c:crossAx val="1997581808"/>
        <c:crosses val="autoZero"/>
        <c:auto val="1"/>
        <c:lblAlgn val="ctr"/>
        <c:lblOffset val="100"/>
        <c:noMultiLvlLbl val="0"/>
      </c:catAx>
      <c:valAx>
        <c:axId val="1997581808"/>
        <c:scaling>
          <c:orientation val="minMax"/>
          <c:max val="21000"/>
        </c:scaling>
        <c:delete val="0"/>
        <c:axPos val="l"/>
        <c:numFmt formatCode="#,##0" sourceLinked="1"/>
        <c:majorTickMark val="in"/>
        <c:minorTickMark val="none"/>
        <c:tickLblPos val="nextTo"/>
        <c:spPr>
          <a:noFill/>
          <a:ln w="6350">
            <a:solidFill>
              <a:schemeClr val="tx1"/>
            </a:solid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j-lt"/>
                <a:ea typeface="+mn-ea"/>
                <a:cs typeface="+mn-cs"/>
              </a:defRPr>
            </a:pPr>
            <a:endParaRPr lang="et-EE"/>
          </a:p>
        </c:txPr>
        <c:crossAx val="1997598032"/>
        <c:crosses val="autoZero"/>
        <c:crossBetween val="between"/>
        <c:majorUnit val="3000"/>
      </c:valAx>
      <c:spPr>
        <a:noFill/>
        <a:ln>
          <a:noFill/>
        </a:ln>
        <a:effectLst/>
      </c:spPr>
    </c:plotArea>
    <c:legend>
      <c:legendPos val="r"/>
      <c:layout>
        <c:manualLayout>
          <c:xMode val="edge"/>
          <c:yMode val="edge"/>
          <c:x val="0.85875817806483512"/>
          <c:y val="9.7696680472245154E-2"/>
          <c:w val="0.13125586674867207"/>
          <c:h val="0.45441125917537867"/>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j-lt"/>
              <a:ea typeface="+mn-ea"/>
              <a:cs typeface="+mn-cs"/>
            </a:defRPr>
          </a:pPr>
          <a:endParaRPr lang="et-E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t-E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605706705066643"/>
          <c:y val="0.11415018469402588"/>
          <c:w val="0.7939429329493336"/>
          <c:h val="0.70299818650419665"/>
        </c:manualLayout>
      </c:layout>
      <c:barChart>
        <c:barDir val="col"/>
        <c:grouping val="clustered"/>
        <c:varyColors val="0"/>
        <c:ser>
          <c:idx val="0"/>
          <c:order val="0"/>
          <c:tx>
            <c:strRef>
              <c:f>Sheet1!$B$1</c:f>
              <c:strCache>
                <c:ptCount val="1"/>
                <c:pt idx="0">
                  <c:v>Q3 2023</c:v>
                </c:pt>
              </c:strCache>
            </c:strRef>
          </c:tx>
          <c:spPr>
            <a:gradFill>
              <a:gsLst>
                <a:gs pos="100000">
                  <a:srgbClr val="9E1114"/>
                </a:gs>
                <a:gs pos="0">
                  <a:srgbClr val="DC1616"/>
                </a:gs>
              </a:gsLst>
              <a:lin ang="5400000" scaled="1"/>
            </a:gradFill>
            <a:ln>
              <a:noFill/>
            </a:ln>
            <a:effectLst/>
          </c:spPr>
          <c:invertIfNegative val="0"/>
          <c:dLbls>
            <c:dLbl>
              <c:idx val="0"/>
              <c:tx>
                <c:rich>
                  <a:bodyPr/>
                  <a:lstStyle/>
                  <a:p>
                    <a:fld id="{71162B0C-AE2F-4FF7-BE32-EFE6F4AFDAD1}" type="VALUE">
                      <a:rPr lang="en-US"/>
                      <a:pPr/>
                      <a:t>[VALUE]</a:t>
                    </a:fld>
                    <a:endParaRPr lang="et-EE"/>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EF34-47AD-A30F-9A4206A2604F}"/>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t-E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Brutokasum</c:v>
                </c:pt>
              </c:strCache>
            </c:strRef>
          </c:cat>
          <c:val>
            <c:numRef>
              <c:f>Sheet1!$B$2</c:f>
              <c:numCache>
                <c:formatCode>General</c:formatCode>
                <c:ptCount val="1"/>
                <c:pt idx="0">
                  <c:v>127</c:v>
                </c:pt>
              </c:numCache>
            </c:numRef>
          </c:val>
          <c:extLst>
            <c:ext xmlns:c16="http://schemas.microsoft.com/office/drawing/2014/chart" uri="{C3380CC4-5D6E-409C-BE32-E72D297353CC}">
              <c16:uniqueId val="{00000000-0C1E-468A-A579-D95216CFD290}"/>
            </c:ext>
          </c:extLst>
        </c:ser>
        <c:ser>
          <c:idx val="1"/>
          <c:order val="1"/>
          <c:tx>
            <c:strRef>
              <c:f>Sheet1!$C$1</c:f>
              <c:strCache>
                <c:ptCount val="1"/>
                <c:pt idx="0">
                  <c:v>Q2 2023</c:v>
                </c:pt>
              </c:strCache>
            </c:strRef>
          </c:tx>
          <c:spPr>
            <a:gradFill>
              <a:gsLst>
                <a:gs pos="100000">
                  <a:srgbClr val="A6A6A6"/>
                </a:gs>
                <a:gs pos="0">
                  <a:srgbClr val="D9D9D9"/>
                </a:gs>
              </a:gsLst>
              <a:lin ang="5400000" scaled="1"/>
            </a:gra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t-E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Brutokasum</c:v>
                </c:pt>
              </c:strCache>
            </c:strRef>
          </c:cat>
          <c:val>
            <c:numRef>
              <c:f>Sheet1!$C$2</c:f>
              <c:numCache>
                <c:formatCode>General</c:formatCode>
                <c:ptCount val="1"/>
                <c:pt idx="0">
                  <c:v>149</c:v>
                </c:pt>
              </c:numCache>
            </c:numRef>
          </c:val>
          <c:extLst>
            <c:ext xmlns:c16="http://schemas.microsoft.com/office/drawing/2014/chart" uri="{C3380CC4-5D6E-409C-BE32-E72D297353CC}">
              <c16:uniqueId val="{00000003-0C1E-468A-A579-D95216CFD290}"/>
            </c:ext>
          </c:extLst>
        </c:ser>
        <c:ser>
          <c:idx val="2"/>
          <c:order val="2"/>
          <c:tx>
            <c:strRef>
              <c:f>Sheet1!$D$1</c:f>
              <c:strCache>
                <c:ptCount val="1"/>
                <c:pt idx="0">
                  <c:v>Q1 2023</c:v>
                </c:pt>
              </c:strCache>
            </c:strRef>
          </c:tx>
          <c:spPr>
            <a:gradFill>
              <a:gsLst>
                <a:gs pos="100000">
                  <a:schemeClr val="tx1">
                    <a:lumMod val="75000"/>
                    <a:lumOff val="25000"/>
                  </a:schemeClr>
                </a:gs>
                <a:gs pos="0">
                  <a:schemeClr val="tx1">
                    <a:lumMod val="65000"/>
                    <a:lumOff val="35000"/>
                  </a:schemeClr>
                </a:gs>
              </a:gsLst>
              <a:lin ang="5400000" scaled="1"/>
            </a:gradFill>
            <a:ln>
              <a:noFill/>
            </a:ln>
            <a:effectLst/>
          </c:spPr>
          <c:invertIfNegative val="0"/>
          <c:dPt>
            <c:idx val="0"/>
            <c:invertIfNegative val="0"/>
            <c:bubble3D val="0"/>
            <c:spPr>
              <a:gradFill>
                <a:gsLst>
                  <a:gs pos="100000">
                    <a:schemeClr val="tx1">
                      <a:lumMod val="75000"/>
                      <a:lumOff val="25000"/>
                    </a:schemeClr>
                  </a:gs>
                  <a:gs pos="0">
                    <a:schemeClr val="tx1">
                      <a:lumMod val="65000"/>
                      <a:lumOff val="35000"/>
                    </a:schemeClr>
                  </a:gs>
                </a:gsLst>
                <a:lin ang="5400000" scaled="1"/>
              </a:gradFill>
              <a:ln>
                <a:noFill/>
              </a:ln>
              <a:effectLst/>
            </c:spPr>
            <c:extLst>
              <c:ext xmlns:c16="http://schemas.microsoft.com/office/drawing/2014/chart" uri="{C3380CC4-5D6E-409C-BE32-E72D297353CC}">
                <c16:uniqueId val="{00000005-0C1E-468A-A579-D95216CFD290}"/>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t-E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Brutokasum</c:v>
                </c:pt>
              </c:strCache>
            </c:strRef>
          </c:cat>
          <c:val>
            <c:numRef>
              <c:f>Sheet1!$D$2</c:f>
              <c:numCache>
                <c:formatCode>General</c:formatCode>
                <c:ptCount val="1"/>
                <c:pt idx="0">
                  <c:v>167</c:v>
                </c:pt>
              </c:numCache>
            </c:numRef>
          </c:val>
          <c:extLst>
            <c:ext xmlns:c16="http://schemas.microsoft.com/office/drawing/2014/chart" uri="{C3380CC4-5D6E-409C-BE32-E72D297353CC}">
              <c16:uniqueId val="{00000006-0C1E-468A-A579-D95216CFD290}"/>
            </c:ext>
          </c:extLst>
        </c:ser>
        <c:ser>
          <c:idx val="3"/>
          <c:order val="3"/>
          <c:tx>
            <c:strRef>
              <c:f>Sheet1!$E$1</c:f>
              <c:strCache>
                <c:ptCount val="1"/>
                <c:pt idx="0">
                  <c:v>Q4 2022</c:v>
                </c:pt>
              </c:strCache>
            </c:strRef>
          </c:tx>
          <c:spPr>
            <a:solidFill>
              <a:schemeClr val="accent4"/>
            </a:solidFill>
            <a:ln>
              <a:noFill/>
            </a:ln>
            <a:effectLst/>
          </c:spPr>
          <c:invertIfNegative val="0"/>
          <c:dPt>
            <c:idx val="0"/>
            <c:invertIfNegative val="0"/>
            <c:bubble3D val="0"/>
            <c:spPr>
              <a:gradFill>
                <a:gsLst>
                  <a:gs pos="100000">
                    <a:srgbClr val="FF7C80"/>
                  </a:gs>
                  <a:gs pos="0">
                    <a:srgbClr val="FF9999"/>
                  </a:gs>
                </a:gsLst>
                <a:lin ang="5400000" scaled="1"/>
              </a:gradFill>
              <a:ln>
                <a:noFill/>
              </a:ln>
              <a:effectLst/>
            </c:spPr>
            <c:extLst>
              <c:ext xmlns:c16="http://schemas.microsoft.com/office/drawing/2014/chart" uri="{C3380CC4-5D6E-409C-BE32-E72D297353CC}">
                <c16:uniqueId val="{00000004-EF34-47AD-A30F-9A4206A2604F}"/>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t-E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Brutokasum</c:v>
                </c:pt>
              </c:strCache>
            </c:strRef>
          </c:cat>
          <c:val>
            <c:numRef>
              <c:f>Sheet1!$E$2</c:f>
              <c:numCache>
                <c:formatCode>General</c:formatCode>
                <c:ptCount val="1"/>
                <c:pt idx="0">
                  <c:v>79</c:v>
                </c:pt>
              </c:numCache>
            </c:numRef>
          </c:val>
          <c:extLst>
            <c:ext xmlns:c16="http://schemas.microsoft.com/office/drawing/2014/chart" uri="{C3380CC4-5D6E-409C-BE32-E72D297353CC}">
              <c16:uniqueId val="{00000007-0C1E-468A-A579-D95216CFD290}"/>
            </c:ext>
          </c:extLst>
        </c:ser>
        <c:dLbls>
          <c:dLblPos val="outEnd"/>
          <c:showLegendKey val="0"/>
          <c:showVal val="1"/>
          <c:showCatName val="0"/>
          <c:showSerName val="0"/>
          <c:showPercent val="0"/>
          <c:showBubbleSize val="0"/>
        </c:dLbls>
        <c:gapWidth val="90"/>
        <c:overlap val="-56"/>
        <c:axId val="1997591376"/>
        <c:axId val="1997598448"/>
      </c:barChart>
      <c:catAx>
        <c:axId val="1997591376"/>
        <c:scaling>
          <c:orientation val="minMax"/>
        </c:scaling>
        <c:delete val="1"/>
        <c:axPos val="b"/>
        <c:numFmt formatCode="General" sourceLinked="1"/>
        <c:majorTickMark val="none"/>
        <c:minorTickMark val="none"/>
        <c:tickLblPos val="nextTo"/>
        <c:crossAx val="1997598448"/>
        <c:crosses val="autoZero"/>
        <c:auto val="1"/>
        <c:lblAlgn val="ctr"/>
        <c:lblOffset val="100"/>
        <c:noMultiLvlLbl val="0"/>
      </c:catAx>
      <c:valAx>
        <c:axId val="1997598448"/>
        <c:scaling>
          <c:orientation val="minMax"/>
        </c:scaling>
        <c:delete val="0"/>
        <c:axPos val="l"/>
        <c:minorGridlines>
          <c:spPr>
            <a:ln w="9525" cap="flat" cmpd="sng" algn="ctr">
              <a:noFill/>
              <a:round/>
            </a:ln>
            <a:effectLst/>
          </c:spPr>
        </c:minorGridlines>
        <c:numFmt formatCode="General" sourceLinked="1"/>
        <c:majorTickMark val="cross"/>
        <c:minorTickMark val="none"/>
        <c:tickLblPos val="nextTo"/>
        <c:spPr>
          <a:noFill/>
          <a:ln w="0">
            <a:solidFill>
              <a:schemeClr val="tx1">
                <a:lumMod val="95000"/>
                <a:lumOff val="5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mj-lt"/>
                <a:ea typeface="+mn-ea"/>
                <a:cs typeface="+mn-cs"/>
              </a:defRPr>
            </a:pPr>
            <a:endParaRPr lang="et-EE"/>
          </a:p>
        </c:txPr>
        <c:crossAx val="1997591376"/>
        <c:crosses val="autoZero"/>
        <c:crossBetween val="between"/>
      </c:valAx>
      <c:spPr>
        <a:noFill/>
        <a:ln w="9525">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t-E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722535753257898E-2"/>
          <c:y val="9.5759119923478006E-2"/>
          <c:w val="0.82694575550513127"/>
          <c:h val="0.68084174199071168"/>
        </c:manualLayout>
      </c:layout>
      <c:lineChart>
        <c:grouping val="standard"/>
        <c:varyColors val="0"/>
        <c:ser>
          <c:idx val="0"/>
          <c:order val="0"/>
          <c:tx>
            <c:strRef>
              <c:f>Sheet1!$B$1</c:f>
              <c:strCache>
                <c:ptCount val="1"/>
                <c:pt idx="0">
                  <c:v>2023</c:v>
                </c:pt>
              </c:strCache>
            </c:strRef>
          </c:tx>
          <c:spPr>
            <a:ln w="28575" cap="rnd">
              <a:solidFill>
                <a:srgbClr val="941114"/>
              </a:solidFill>
              <a:prstDash val="solid"/>
              <a:round/>
            </a:ln>
            <a:effectLst/>
          </c:spPr>
          <c:marker>
            <c:symbol val="circle"/>
            <c:size val="5"/>
            <c:spPr>
              <a:solidFill>
                <a:srgbClr val="9E1114"/>
              </a:solidFill>
              <a:ln w="9525">
                <a:noFill/>
              </a:ln>
              <a:effectLst/>
            </c:spPr>
          </c:marker>
          <c:dPt>
            <c:idx val="1"/>
            <c:marker>
              <c:symbol val="circle"/>
              <c:size val="5"/>
              <c:spPr>
                <a:solidFill>
                  <a:srgbClr val="9E1114"/>
                </a:solidFill>
                <a:ln w="9525">
                  <a:noFill/>
                </a:ln>
                <a:effectLst/>
              </c:spPr>
            </c:marker>
            <c:bubble3D val="0"/>
            <c:extLst>
              <c:ext xmlns:c16="http://schemas.microsoft.com/office/drawing/2014/chart" uri="{C3380CC4-5D6E-409C-BE32-E72D297353CC}">
                <c16:uniqueId val="{00000000-B706-47D3-94A9-5A0BD6E32933}"/>
              </c:ext>
            </c:extLst>
          </c:dPt>
          <c:dPt>
            <c:idx val="2"/>
            <c:marker>
              <c:symbol val="circle"/>
              <c:size val="5"/>
              <c:spPr>
                <a:solidFill>
                  <a:srgbClr val="9E1114"/>
                </a:solidFill>
                <a:ln w="9525">
                  <a:noFill/>
                </a:ln>
                <a:effectLst/>
              </c:spPr>
            </c:marker>
            <c:bubble3D val="0"/>
            <c:extLst>
              <c:ext xmlns:c16="http://schemas.microsoft.com/office/drawing/2014/chart" uri="{C3380CC4-5D6E-409C-BE32-E72D297353CC}">
                <c16:uniqueId val="{00000001-B706-47D3-94A9-5A0BD6E32933}"/>
              </c:ext>
            </c:extLst>
          </c:dPt>
          <c:dPt>
            <c:idx val="3"/>
            <c:marker>
              <c:symbol val="circle"/>
              <c:size val="5"/>
              <c:spPr>
                <a:solidFill>
                  <a:srgbClr val="9E1114"/>
                </a:solidFill>
                <a:ln w="9525">
                  <a:noFill/>
                </a:ln>
                <a:effectLst/>
              </c:spPr>
            </c:marker>
            <c:bubble3D val="0"/>
            <c:extLst>
              <c:ext xmlns:c16="http://schemas.microsoft.com/office/drawing/2014/chart" uri="{C3380CC4-5D6E-409C-BE32-E72D297353CC}">
                <c16:uniqueId val="{00000002-B706-47D3-94A9-5A0BD6E32933}"/>
              </c:ext>
            </c:extLst>
          </c:dPt>
          <c:cat>
            <c:strRef>
              <c:f>Sheet1!$A$2:$A$5</c:f>
              <c:strCache>
                <c:ptCount val="4"/>
                <c:pt idx="0">
                  <c:v>Q1</c:v>
                </c:pt>
                <c:pt idx="1">
                  <c:v>Q2</c:v>
                </c:pt>
                <c:pt idx="2">
                  <c:v>Q3</c:v>
                </c:pt>
                <c:pt idx="3">
                  <c:v>Q4</c:v>
                </c:pt>
              </c:strCache>
            </c:strRef>
          </c:cat>
          <c:val>
            <c:numRef>
              <c:f>Sheet1!$B$2:$B$5</c:f>
              <c:numCache>
                <c:formatCode>#,##0</c:formatCode>
                <c:ptCount val="4"/>
                <c:pt idx="0">
                  <c:v>167</c:v>
                </c:pt>
                <c:pt idx="1">
                  <c:v>149</c:v>
                </c:pt>
                <c:pt idx="2">
                  <c:v>127</c:v>
                </c:pt>
              </c:numCache>
            </c:numRef>
          </c:val>
          <c:smooth val="0"/>
          <c:extLst>
            <c:ext xmlns:c16="http://schemas.microsoft.com/office/drawing/2014/chart" uri="{C3380CC4-5D6E-409C-BE32-E72D297353CC}">
              <c16:uniqueId val="{00000003-B706-47D3-94A9-5A0BD6E32933}"/>
            </c:ext>
          </c:extLst>
        </c:ser>
        <c:ser>
          <c:idx val="1"/>
          <c:order val="1"/>
          <c:tx>
            <c:strRef>
              <c:f>Sheet1!$C$1</c:f>
              <c:strCache>
                <c:ptCount val="1"/>
                <c:pt idx="0">
                  <c:v>2022</c:v>
                </c:pt>
              </c:strCache>
            </c:strRef>
          </c:tx>
          <c:spPr>
            <a:ln w="28575" cap="rnd">
              <a:solidFill>
                <a:schemeClr val="bg1">
                  <a:lumMod val="75000"/>
                </a:schemeClr>
              </a:solidFill>
              <a:round/>
            </a:ln>
            <a:effectLst/>
          </c:spPr>
          <c:marker>
            <c:symbol val="square"/>
            <c:size val="5"/>
            <c:spPr>
              <a:solidFill>
                <a:schemeClr val="bg1">
                  <a:lumMod val="75000"/>
                </a:schemeClr>
              </a:solidFill>
              <a:ln w="9525">
                <a:noFill/>
              </a:ln>
              <a:effectLst/>
            </c:spPr>
          </c:marker>
          <c:cat>
            <c:strRef>
              <c:f>Sheet1!$A$2:$A$5</c:f>
              <c:strCache>
                <c:ptCount val="4"/>
                <c:pt idx="0">
                  <c:v>Q1</c:v>
                </c:pt>
                <c:pt idx="1">
                  <c:v>Q2</c:v>
                </c:pt>
                <c:pt idx="2">
                  <c:v>Q3</c:v>
                </c:pt>
                <c:pt idx="3">
                  <c:v>Q4</c:v>
                </c:pt>
              </c:strCache>
            </c:strRef>
          </c:cat>
          <c:val>
            <c:numRef>
              <c:f>Sheet1!$C$2:$C$5</c:f>
              <c:numCache>
                <c:formatCode>#,##0</c:formatCode>
                <c:ptCount val="4"/>
                <c:pt idx="0">
                  <c:v>193</c:v>
                </c:pt>
                <c:pt idx="1">
                  <c:v>1359</c:v>
                </c:pt>
                <c:pt idx="2">
                  <c:v>950</c:v>
                </c:pt>
                <c:pt idx="3">
                  <c:v>79</c:v>
                </c:pt>
              </c:numCache>
            </c:numRef>
          </c:val>
          <c:smooth val="0"/>
          <c:extLst>
            <c:ext xmlns:c16="http://schemas.microsoft.com/office/drawing/2014/chart" uri="{C3380CC4-5D6E-409C-BE32-E72D297353CC}">
              <c16:uniqueId val="{00000004-B706-47D3-94A9-5A0BD6E32933}"/>
            </c:ext>
          </c:extLst>
        </c:ser>
        <c:ser>
          <c:idx val="2"/>
          <c:order val="2"/>
          <c:tx>
            <c:strRef>
              <c:f>Sheet1!$D$1</c:f>
              <c:strCache>
                <c:ptCount val="1"/>
                <c:pt idx="0">
                  <c:v>2021</c:v>
                </c:pt>
              </c:strCache>
            </c:strRef>
          </c:tx>
          <c:spPr>
            <a:ln w="28575" cap="rnd">
              <a:solidFill>
                <a:schemeClr val="tx1">
                  <a:lumMod val="75000"/>
                  <a:lumOff val="25000"/>
                </a:schemeClr>
              </a:solidFill>
              <a:round/>
            </a:ln>
            <a:effectLst/>
          </c:spPr>
          <c:marker>
            <c:symbol val="square"/>
            <c:size val="5"/>
            <c:spPr>
              <a:solidFill>
                <a:schemeClr val="tx1">
                  <a:lumMod val="75000"/>
                  <a:lumOff val="25000"/>
                </a:schemeClr>
              </a:solidFill>
              <a:ln w="9525">
                <a:noFill/>
              </a:ln>
              <a:effectLst/>
            </c:spPr>
          </c:marker>
          <c:cat>
            <c:strRef>
              <c:f>Sheet1!$A$2:$A$5</c:f>
              <c:strCache>
                <c:ptCount val="4"/>
                <c:pt idx="0">
                  <c:v>Q1</c:v>
                </c:pt>
                <c:pt idx="1">
                  <c:v>Q2</c:v>
                </c:pt>
                <c:pt idx="2">
                  <c:v>Q3</c:v>
                </c:pt>
                <c:pt idx="3">
                  <c:v>Q4</c:v>
                </c:pt>
              </c:strCache>
            </c:strRef>
          </c:cat>
          <c:val>
            <c:numRef>
              <c:f>Sheet1!$D$2:$D$5</c:f>
              <c:numCache>
                <c:formatCode>#,##0</c:formatCode>
                <c:ptCount val="4"/>
                <c:pt idx="0">
                  <c:v>2047</c:v>
                </c:pt>
                <c:pt idx="1">
                  <c:v>445</c:v>
                </c:pt>
                <c:pt idx="2">
                  <c:v>336</c:v>
                </c:pt>
                <c:pt idx="3">
                  <c:v>207</c:v>
                </c:pt>
              </c:numCache>
            </c:numRef>
          </c:val>
          <c:smooth val="0"/>
          <c:extLst>
            <c:ext xmlns:c16="http://schemas.microsoft.com/office/drawing/2014/chart" uri="{C3380CC4-5D6E-409C-BE32-E72D297353CC}">
              <c16:uniqueId val="{00000005-B706-47D3-94A9-5A0BD6E32933}"/>
            </c:ext>
          </c:extLst>
        </c:ser>
        <c:dLbls>
          <c:showLegendKey val="0"/>
          <c:showVal val="0"/>
          <c:showCatName val="0"/>
          <c:showSerName val="0"/>
          <c:showPercent val="0"/>
          <c:showBubbleSize val="0"/>
        </c:dLbls>
        <c:marker val="1"/>
        <c:smooth val="0"/>
        <c:axId val="1997598032"/>
        <c:axId val="1997581808"/>
      </c:lineChart>
      <c:catAx>
        <c:axId val="199759803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j-lt"/>
                <a:ea typeface="+mn-ea"/>
                <a:cs typeface="+mn-cs"/>
              </a:defRPr>
            </a:pPr>
            <a:endParaRPr lang="et-EE"/>
          </a:p>
        </c:txPr>
        <c:crossAx val="1997581808"/>
        <c:crosses val="autoZero"/>
        <c:auto val="1"/>
        <c:lblAlgn val="ctr"/>
        <c:lblOffset val="100"/>
        <c:noMultiLvlLbl val="0"/>
      </c:catAx>
      <c:valAx>
        <c:axId val="1997581808"/>
        <c:scaling>
          <c:orientation val="minMax"/>
        </c:scaling>
        <c:delete val="0"/>
        <c:axPos val="l"/>
        <c:numFmt formatCode="#,##0" sourceLinked="1"/>
        <c:majorTickMark val="in"/>
        <c:minorTickMark val="none"/>
        <c:tickLblPos val="nextTo"/>
        <c:spPr>
          <a:noFill/>
          <a:ln w="6350">
            <a:solidFill>
              <a:schemeClr val="tx1"/>
            </a:solid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j-lt"/>
                <a:ea typeface="+mn-ea"/>
                <a:cs typeface="+mn-cs"/>
              </a:defRPr>
            </a:pPr>
            <a:endParaRPr lang="et-EE"/>
          </a:p>
        </c:txPr>
        <c:crossAx val="1997598032"/>
        <c:crosses val="autoZero"/>
        <c:crossBetween val="between"/>
      </c:valAx>
      <c:spPr>
        <a:noFill/>
        <a:ln>
          <a:noFill/>
        </a:ln>
        <a:effectLst/>
      </c:spPr>
    </c:plotArea>
    <c:legend>
      <c:legendPos val="r"/>
      <c:layout>
        <c:manualLayout>
          <c:xMode val="edge"/>
          <c:yMode val="edge"/>
          <c:x val="0.85875817806483512"/>
          <c:y val="9.7696680472245154E-2"/>
          <c:w val="0.13125586674867207"/>
          <c:h val="0.45441125917537867"/>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j-lt"/>
              <a:ea typeface="+mn-ea"/>
              <a:cs typeface="+mn-cs"/>
            </a:defRPr>
          </a:pPr>
          <a:endParaRPr lang="et-E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t-E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605706705066643"/>
          <c:y val="0.11415018469402588"/>
          <c:w val="0.7939429329493336"/>
          <c:h val="0.77169963061194824"/>
        </c:manualLayout>
      </c:layout>
      <c:barChart>
        <c:barDir val="col"/>
        <c:grouping val="clustered"/>
        <c:varyColors val="0"/>
        <c:ser>
          <c:idx val="0"/>
          <c:order val="0"/>
          <c:tx>
            <c:strRef>
              <c:f>Sheet1!$B$1</c:f>
              <c:strCache>
                <c:ptCount val="1"/>
                <c:pt idx="0">
                  <c:v>Q3 2023</c:v>
                </c:pt>
              </c:strCache>
            </c:strRef>
          </c:tx>
          <c:spPr>
            <a:gradFill>
              <a:gsLst>
                <a:gs pos="0">
                  <a:srgbClr val="C81114"/>
                </a:gs>
                <a:gs pos="100000">
                  <a:srgbClr val="941114"/>
                </a:gs>
              </a:gsLst>
              <a:lin ang="5400000" scaled="1"/>
            </a:gradFill>
            <a:ln>
              <a:noFill/>
            </a:ln>
            <a:effectLst/>
          </c:spPr>
          <c:invertIfNegative val="0"/>
          <c:dLbls>
            <c:dLbl>
              <c:idx val="0"/>
              <c:layout>
                <c:manualLayout>
                  <c:x val="1.341900781268719E-3"/>
                  <c:y val="-2.2026672345556775E-2"/>
                </c:manualLayout>
              </c:layout>
              <c:tx>
                <c:rich>
                  <a:bodyPr/>
                  <a:lstStyle/>
                  <a:p>
                    <a:fld id="{9B9523F7-EB8A-436B-9822-6D289FDD6208}" type="VALUE">
                      <a:rPr lang="en-US"/>
                      <a:pPr/>
                      <a:t>[VALUE]</a:t>
                    </a:fld>
                    <a:endParaRPr lang="et-EE"/>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2223-4DBC-8A28-BC7145C3FADE}"/>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t-E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c:f>
              <c:strCache>
                <c:ptCount val="1"/>
                <c:pt idx="0">
                  <c:v>Puhaskasum aktsia kohta (eurodes)</c:v>
                </c:pt>
              </c:strCache>
            </c:strRef>
          </c:cat>
          <c:val>
            <c:numRef>
              <c:f>Sheet1!$B$2</c:f>
              <c:numCache>
                <c:formatCode>0.00</c:formatCode>
                <c:ptCount val="1"/>
                <c:pt idx="0">
                  <c:v>-3.3113962954909079E-2</c:v>
                </c:pt>
              </c:numCache>
            </c:numRef>
          </c:val>
          <c:extLst>
            <c:ext xmlns:c16="http://schemas.microsoft.com/office/drawing/2014/chart" uri="{C3380CC4-5D6E-409C-BE32-E72D297353CC}">
              <c16:uniqueId val="{00000000-874B-4FDD-B27C-B5D417FF9B42}"/>
            </c:ext>
          </c:extLst>
        </c:ser>
        <c:ser>
          <c:idx val="1"/>
          <c:order val="1"/>
          <c:tx>
            <c:strRef>
              <c:f>Sheet1!$C$1</c:f>
              <c:strCache>
                <c:ptCount val="1"/>
                <c:pt idx="0">
                  <c:v>Q2 2023</c:v>
                </c:pt>
              </c:strCache>
            </c:strRef>
          </c:tx>
          <c:spPr>
            <a:solidFill>
              <a:schemeClr val="accent2"/>
            </a:solidFill>
            <a:ln>
              <a:noFill/>
            </a:ln>
            <a:effectLst/>
          </c:spPr>
          <c:invertIfNegative val="0"/>
          <c:dPt>
            <c:idx val="0"/>
            <c:invertIfNegative val="0"/>
            <c:bubble3D val="0"/>
            <c:spPr>
              <a:gradFill>
                <a:gsLst>
                  <a:gs pos="100000">
                    <a:schemeClr val="bg1">
                      <a:lumMod val="65000"/>
                    </a:schemeClr>
                  </a:gs>
                  <a:gs pos="0">
                    <a:schemeClr val="bg1">
                      <a:lumMod val="75000"/>
                    </a:schemeClr>
                  </a:gs>
                </a:gsLst>
                <a:lin ang="5400000" scaled="1"/>
              </a:gradFill>
              <a:ln>
                <a:noFill/>
              </a:ln>
              <a:effectLst/>
            </c:spPr>
            <c:extLst>
              <c:ext xmlns:c16="http://schemas.microsoft.com/office/drawing/2014/chart" uri="{C3380CC4-5D6E-409C-BE32-E72D297353CC}">
                <c16:uniqueId val="{00000002-874B-4FDD-B27C-B5D417FF9B42}"/>
              </c:ext>
            </c:extLst>
          </c:dPt>
          <c:dLbls>
            <c:dLbl>
              <c:idx val="0"/>
              <c:layout>
                <c:manualLayout>
                  <c:x val="2.9133372224913871E-3"/>
                  <c:y val="-2.456834442837269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74B-4FDD-B27C-B5D417FF9B42}"/>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t-E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Puhaskasum aktsia kohta (eurodes)</c:v>
                </c:pt>
              </c:strCache>
            </c:strRef>
          </c:cat>
          <c:val>
            <c:numRef>
              <c:f>Sheet1!$C$2</c:f>
              <c:numCache>
                <c:formatCode>0.00</c:formatCode>
                <c:ptCount val="1"/>
                <c:pt idx="0">
                  <c:v>-3.3113962954909079E-2</c:v>
                </c:pt>
              </c:numCache>
            </c:numRef>
          </c:val>
          <c:extLst>
            <c:ext xmlns:c16="http://schemas.microsoft.com/office/drawing/2014/chart" uri="{C3380CC4-5D6E-409C-BE32-E72D297353CC}">
              <c16:uniqueId val="{00000003-874B-4FDD-B27C-B5D417FF9B42}"/>
            </c:ext>
          </c:extLst>
        </c:ser>
        <c:ser>
          <c:idx val="2"/>
          <c:order val="2"/>
          <c:tx>
            <c:strRef>
              <c:f>Sheet1!$D$1</c:f>
              <c:strCache>
                <c:ptCount val="1"/>
                <c:pt idx="0">
                  <c:v>Q1 2023</c:v>
                </c:pt>
              </c:strCache>
            </c:strRef>
          </c:tx>
          <c:spPr>
            <a:solidFill>
              <a:schemeClr val="accent3"/>
            </a:solidFill>
            <a:ln>
              <a:noFill/>
            </a:ln>
            <a:effectLst/>
          </c:spPr>
          <c:invertIfNegative val="0"/>
          <c:dPt>
            <c:idx val="0"/>
            <c:invertIfNegative val="0"/>
            <c:bubble3D val="0"/>
            <c:spPr>
              <a:gradFill>
                <a:gsLst>
                  <a:gs pos="100000">
                    <a:schemeClr val="tx1">
                      <a:lumMod val="75000"/>
                      <a:lumOff val="25000"/>
                    </a:schemeClr>
                  </a:gs>
                  <a:gs pos="0">
                    <a:schemeClr val="tx1">
                      <a:lumMod val="65000"/>
                      <a:lumOff val="35000"/>
                    </a:schemeClr>
                  </a:gs>
                </a:gsLst>
                <a:lin ang="5400000" scaled="1"/>
              </a:gradFill>
              <a:ln>
                <a:noFill/>
              </a:ln>
              <a:effectLst/>
            </c:spPr>
            <c:extLst>
              <c:ext xmlns:c16="http://schemas.microsoft.com/office/drawing/2014/chart" uri="{C3380CC4-5D6E-409C-BE32-E72D297353CC}">
                <c16:uniqueId val="{00000005-874B-4FDD-B27C-B5D417FF9B42}"/>
              </c:ext>
            </c:extLst>
          </c:dPt>
          <c:dLbls>
            <c:dLbl>
              <c:idx val="0"/>
              <c:layout>
                <c:manualLayout>
                  <c:x val="-8.2219900690114725E-17"/>
                  <c:y val="-4.652449159644110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74B-4FDD-B27C-B5D417FF9B42}"/>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t-E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Puhaskasum aktsia kohta (eurodes)</c:v>
                </c:pt>
              </c:strCache>
            </c:strRef>
          </c:cat>
          <c:val>
            <c:numRef>
              <c:f>Sheet1!$D$2</c:f>
              <c:numCache>
                <c:formatCode>0.00</c:formatCode>
                <c:ptCount val="1"/>
                <c:pt idx="0">
                  <c:v>-2.8108363903585617E-2</c:v>
                </c:pt>
              </c:numCache>
            </c:numRef>
          </c:val>
          <c:extLst>
            <c:ext xmlns:c16="http://schemas.microsoft.com/office/drawing/2014/chart" uri="{C3380CC4-5D6E-409C-BE32-E72D297353CC}">
              <c16:uniqueId val="{00000006-874B-4FDD-B27C-B5D417FF9B42}"/>
            </c:ext>
          </c:extLst>
        </c:ser>
        <c:ser>
          <c:idx val="3"/>
          <c:order val="3"/>
          <c:tx>
            <c:strRef>
              <c:f>Sheet1!$E$1</c:f>
              <c:strCache>
                <c:ptCount val="1"/>
                <c:pt idx="0">
                  <c:v>Q4 2022</c:v>
                </c:pt>
              </c:strCache>
            </c:strRef>
          </c:tx>
          <c:spPr>
            <a:solidFill>
              <a:srgbClr val="EBA0A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Puhaskasum aktsia kohta (eurodes)</c:v>
                </c:pt>
              </c:strCache>
            </c:strRef>
          </c:cat>
          <c:val>
            <c:numRef>
              <c:f>Sheet1!$E$2</c:f>
              <c:numCache>
                <c:formatCode>0.00</c:formatCode>
                <c:ptCount val="1"/>
                <c:pt idx="0">
                  <c:v>-0.08</c:v>
                </c:pt>
              </c:numCache>
            </c:numRef>
          </c:val>
          <c:extLst>
            <c:ext xmlns:c16="http://schemas.microsoft.com/office/drawing/2014/chart" uri="{C3380CC4-5D6E-409C-BE32-E72D297353CC}">
              <c16:uniqueId val="{00000004-B166-4973-8D89-32FA0EA11C87}"/>
            </c:ext>
          </c:extLst>
        </c:ser>
        <c:dLbls>
          <c:showLegendKey val="0"/>
          <c:showVal val="0"/>
          <c:showCatName val="0"/>
          <c:showSerName val="0"/>
          <c:showPercent val="0"/>
          <c:showBubbleSize val="0"/>
        </c:dLbls>
        <c:gapWidth val="54"/>
        <c:overlap val="-63"/>
        <c:axId val="1997591376"/>
        <c:axId val="1997598448"/>
      </c:barChart>
      <c:catAx>
        <c:axId val="1997591376"/>
        <c:scaling>
          <c:orientation val="minMax"/>
        </c:scaling>
        <c:delete val="1"/>
        <c:axPos val="b"/>
        <c:numFmt formatCode="General" sourceLinked="1"/>
        <c:majorTickMark val="none"/>
        <c:minorTickMark val="none"/>
        <c:tickLblPos val="nextTo"/>
        <c:crossAx val="1997598448"/>
        <c:crosses val="autoZero"/>
        <c:auto val="1"/>
        <c:lblAlgn val="ctr"/>
        <c:lblOffset val="100"/>
        <c:noMultiLvlLbl val="0"/>
      </c:catAx>
      <c:valAx>
        <c:axId val="1997598448"/>
        <c:scaling>
          <c:orientation val="minMax"/>
        </c:scaling>
        <c:delete val="0"/>
        <c:axPos val="l"/>
        <c:numFmt formatCode="#,##0.00" sourceLinked="0"/>
        <c:majorTickMark val="cross"/>
        <c:minorTickMark val="none"/>
        <c:tickLblPos val="nextTo"/>
        <c:spPr>
          <a:noFill/>
          <a:ln w="0">
            <a:solidFill>
              <a:schemeClr val="tx1">
                <a:lumMod val="95000"/>
                <a:lumOff val="5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j-lt"/>
                <a:ea typeface="+mn-ea"/>
                <a:cs typeface="+mn-cs"/>
              </a:defRPr>
            </a:pPr>
            <a:endParaRPr lang="et-EE"/>
          </a:p>
        </c:txPr>
        <c:crossAx val="1997591376"/>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t-EE"/>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605706705066643"/>
          <c:y val="0.11415018469402588"/>
          <c:w val="0.7939429329493336"/>
          <c:h val="0.70299818650419665"/>
        </c:manualLayout>
      </c:layout>
      <c:barChart>
        <c:barDir val="col"/>
        <c:grouping val="clustered"/>
        <c:varyColors val="0"/>
        <c:ser>
          <c:idx val="0"/>
          <c:order val="0"/>
          <c:tx>
            <c:strRef>
              <c:f>Sheet1!$B$1</c:f>
              <c:strCache>
                <c:ptCount val="1"/>
                <c:pt idx="0">
                  <c:v>Q3 2023</c:v>
                </c:pt>
              </c:strCache>
            </c:strRef>
          </c:tx>
          <c:spPr>
            <a:gradFill>
              <a:gsLst>
                <a:gs pos="0">
                  <a:srgbClr val="C81114"/>
                </a:gs>
                <a:gs pos="100000">
                  <a:srgbClr val="941114"/>
                </a:gs>
              </a:gsLst>
              <a:lin ang="5400000" scaled="1"/>
            </a:gradFill>
            <a:ln>
              <a:noFill/>
            </a:ln>
            <a:effectLst/>
          </c:spPr>
          <c:invertIfNegative val="0"/>
          <c:dLbls>
            <c:dLbl>
              <c:idx val="0"/>
              <c:layout>
                <c:manualLayout>
                  <c:x val="-3.3769222199089284E-3"/>
                  <c:y val="-5.225199438563069E-2"/>
                </c:manualLayout>
              </c:layout>
              <c:tx>
                <c:rich>
                  <a:bodyPr/>
                  <a:lstStyle/>
                  <a:p>
                    <a:fld id="{C90631B4-0991-4FA0-AAC0-95EA2CE544C6}" type="VALUE">
                      <a:rPr lang="en-US"/>
                      <a:pPr/>
                      <a:t>[VALUE]</a:t>
                    </a:fld>
                    <a:endParaRPr lang="et-EE"/>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3E01-4B6B-958B-8F96B2CCDC49}"/>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t-E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Puhaskasum</c:v>
                </c:pt>
              </c:strCache>
            </c:strRef>
          </c:cat>
          <c:val>
            <c:numRef>
              <c:f>Sheet1!$B$2</c:f>
              <c:numCache>
                <c:formatCode>General</c:formatCode>
                <c:ptCount val="1"/>
                <c:pt idx="0">
                  <c:v>-290</c:v>
                </c:pt>
              </c:numCache>
            </c:numRef>
          </c:val>
          <c:extLst>
            <c:ext xmlns:c16="http://schemas.microsoft.com/office/drawing/2014/chart" uri="{C3380CC4-5D6E-409C-BE32-E72D297353CC}">
              <c16:uniqueId val="{00000000-3E01-4B6B-958B-8F96B2CCDC49}"/>
            </c:ext>
          </c:extLst>
        </c:ser>
        <c:ser>
          <c:idx val="1"/>
          <c:order val="1"/>
          <c:tx>
            <c:strRef>
              <c:f>Sheet1!$C$1</c:f>
              <c:strCache>
                <c:ptCount val="1"/>
                <c:pt idx="0">
                  <c:v>Q2 2023</c:v>
                </c:pt>
              </c:strCache>
            </c:strRef>
          </c:tx>
          <c:spPr>
            <a:solidFill>
              <a:schemeClr val="accent2"/>
            </a:solidFill>
            <a:ln>
              <a:noFill/>
            </a:ln>
            <a:effectLst/>
          </c:spPr>
          <c:invertIfNegative val="0"/>
          <c:dPt>
            <c:idx val="0"/>
            <c:invertIfNegative val="0"/>
            <c:bubble3D val="0"/>
            <c:spPr>
              <a:gradFill>
                <a:gsLst>
                  <a:gs pos="100000">
                    <a:schemeClr val="bg1">
                      <a:lumMod val="65000"/>
                    </a:schemeClr>
                  </a:gs>
                  <a:gs pos="0">
                    <a:schemeClr val="bg1">
                      <a:lumMod val="75000"/>
                    </a:schemeClr>
                  </a:gs>
                </a:gsLst>
                <a:lin ang="5400000" scaled="1"/>
              </a:gradFill>
              <a:ln>
                <a:noFill/>
              </a:ln>
              <a:effectLst/>
            </c:spPr>
            <c:extLst>
              <c:ext xmlns:c16="http://schemas.microsoft.com/office/drawing/2014/chart" uri="{C3380CC4-5D6E-409C-BE32-E72D297353CC}">
                <c16:uniqueId val="{00000002-3E01-4B6B-958B-8F96B2CCDC49}"/>
              </c:ext>
            </c:extLst>
          </c:dPt>
          <c:dLbls>
            <c:dLbl>
              <c:idx val="0"/>
              <c:layout>
                <c:manualLayout>
                  <c:x val="-3.3769222199088356E-3"/>
                  <c:y val="-2.979510367403342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E01-4B6B-958B-8F96B2CCDC49}"/>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t-E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Puhaskasum</c:v>
                </c:pt>
              </c:strCache>
            </c:strRef>
          </c:cat>
          <c:val>
            <c:numRef>
              <c:f>Sheet1!$C$2</c:f>
              <c:numCache>
                <c:formatCode>General</c:formatCode>
                <c:ptCount val="1"/>
                <c:pt idx="0">
                  <c:v>-347</c:v>
                </c:pt>
              </c:numCache>
            </c:numRef>
          </c:val>
          <c:extLst>
            <c:ext xmlns:c16="http://schemas.microsoft.com/office/drawing/2014/chart" uri="{C3380CC4-5D6E-409C-BE32-E72D297353CC}">
              <c16:uniqueId val="{00000003-3E01-4B6B-958B-8F96B2CCDC49}"/>
            </c:ext>
          </c:extLst>
        </c:ser>
        <c:ser>
          <c:idx val="2"/>
          <c:order val="2"/>
          <c:tx>
            <c:strRef>
              <c:f>Sheet1!$D$1</c:f>
              <c:strCache>
                <c:ptCount val="1"/>
                <c:pt idx="0">
                  <c:v>Q1 2023</c:v>
                </c:pt>
              </c:strCache>
            </c:strRef>
          </c:tx>
          <c:spPr>
            <a:solidFill>
              <a:schemeClr val="accent3"/>
            </a:solidFill>
            <a:ln>
              <a:noFill/>
            </a:ln>
            <a:effectLst/>
          </c:spPr>
          <c:invertIfNegative val="0"/>
          <c:dPt>
            <c:idx val="0"/>
            <c:invertIfNegative val="0"/>
            <c:bubble3D val="0"/>
            <c:spPr>
              <a:gradFill>
                <a:gsLst>
                  <a:gs pos="100000">
                    <a:schemeClr val="tx1">
                      <a:lumMod val="75000"/>
                      <a:lumOff val="25000"/>
                    </a:schemeClr>
                  </a:gs>
                  <a:gs pos="0">
                    <a:schemeClr val="tx1">
                      <a:lumMod val="65000"/>
                      <a:lumOff val="35000"/>
                    </a:schemeClr>
                  </a:gs>
                </a:gsLst>
                <a:lin ang="5400000" scaled="1"/>
              </a:gradFill>
              <a:ln>
                <a:noFill/>
              </a:ln>
              <a:effectLst/>
            </c:spPr>
            <c:extLst>
              <c:ext xmlns:c16="http://schemas.microsoft.com/office/drawing/2014/chart" uri="{C3380CC4-5D6E-409C-BE32-E72D297353CC}">
                <c16:uniqueId val="{00000005-3E01-4B6B-958B-8F96B2CCDC49}"/>
              </c:ext>
            </c:extLst>
          </c:dPt>
          <c:dLbls>
            <c:dLbl>
              <c:idx val="0"/>
              <c:layout>
                <c:manualLayout>
                  <c:x val="-1.238190510284162E-16"/>
                  <c:y val="-3.883252556878335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E01-4B6B-958B-8F96B2CCDC49}"/>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t-E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Puhaskasum</c:v>
                </c:pt>
              </c:strCache>
            </c:strRef>
          </c:cat>
          <c:val>
            <c:numRef>
              <c:f>Sheet1!$D$2</c:f>
              <c:numCache>
                <c:formatCode>General</c:formatCode>
                <c:ptCount val="1"/>
                <c:pt idx="0">
                  <c:v>-291</c:v>
                </c:pt>
              </c:numCache>
            </c:numRef>
          </c:val>
          <c:extLst>
            <c:ext xmlns:c16="http://schemas.microsoft.com/office/drawing/2014/chart" uri="{C3380CC4-5D6E-409C-BE32-E72D297353CC}">
              <c16:uniqueId val="{00000006-3E01-4B6B-958B-8F96B2CCDC49}"/>
            </c:ext>
          </c:extLst>
        </c:ser>
        <c:ser>
          <c:idx val="3"/>
          <c:order val="3"/>
          <c:tx>
            <c:strRef>
              <c:f>Sheet1!$E$1</c:f>
              <c:strCache>
                <c:ptCount val="1"/>
                <c:pt idx="0">
                  <c:v>Q4 2022</c:v>
                </c:pt>
              </c:strCache>
            </c:strRef>
          </c:tx>
          <c:spPr>
            <a:solidFill>
              <a:srgbClr val="EBA0A0"/>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t-E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Puhaskasum</c:v>
                </c:pt>
              </c:strCache>
            </c:strRef>
          </c:cat>
          <c:val>
            <c:numRef>
              <c:f>Sheet1!$E$2</c:f>
              <c:numCache>
                <c:formatCode>#,##0</c:formatCode>
                <c:ptCount val="1"/>
                <c:pt idx="0">
                  <c:v>-811</c:v>
                </c:pt>
              </c:numCache>
            </c:numRef>
          </c:val>
          <c:extLst>
            <c:ext xmlns:c16="http://schemas.microsoft.com/office/drawing/2014/chart" uri="{C3380CC4-5D6E-409C-BE32-E72D297353CC}">
              <c16:uniqueId val="{00000007-3E01-4B6B-958B-8F96B2CCDC49}"/>
            </c:ext>
          </c:extLst>
        </c:ser>
        <c:dLbls>
          <c:dLblPos val="outEnd"/>
          <c:showLegendKey val="0"/>
          <c:showVal val="1"/>
          <c:showCatName val="0"/>
          <c:showSerName val="0"/>
          <c:showPercent val="0"/>
          <c:showBubbleSize val="0"/>
        </c:dLbls>
        <c:gapWidth val="90"/>
        <c:overlap val="-56"/>
        <c:axId val="1997591376"/>
        <c:axId val="1997598448"/>
      </c:barChart>
      <c:catAx>
        <c:axId val="1997591376"/>
        <c:scaling>
          <c:orientation val="minMax"/>
        </c:scaling>
        <c:delete val="1"/>
        <c:axPos val="b"/>
        <c:numFmt formatCode="General" sourceLinked="1"/>
        <c:majorTickMark val="none"/>
        <c:minorTickMark val="none"/>
        <c:tickLblPos val="nextTo"/>
        <c:crossAx val="1997598448"/>
        <c:crosses val="autoZero"/>
        <c:auto val="1"/>
        <c:lblAlgn val="ctr"/>
        <c:lblOffset val="100"/>
        <c:noMultiLvlLbl val="0"/>
      </c:catAx>
      <c:valAx>
        <c:axId val="1997598448"/>
        <c:scaling>
          <c:orientation val="minMax"/>
        </c:scaling>
        <c:delete val="0"/>
        <c:axPos val="l"/>
        <c:minorGridlines>
          <c:spPr>
            <a:ln w="9525" cap="flat" cmpd="sng" algn="ctr">
              <a:noFill/>
              <a:round/>
            </a:ln>
            <a:effectLst/>
          </c:spPr>
        </c:minorGridlines>
        <c:numFmt formatCode="General" sourceLinked="1"/>
        <c:majorTickMark val="cross"/>
        <c:minorTickMark val="none"/>
        <c:tickLblPos val="nextTo"/>
        <c:spPr>
          <a:noFill/>
          <a:ln w="0">
            <a:solidFill>
              <a:schemeClr val="tx1">
                <a:lumMod val="95000"/>
                <a:lumOff val="5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mj-lt"/>
                <a:ea typeface="+mn-ea"/>
                <a:cs typeface="+mn-cs"/>
              </a:defRPr>
            </a:pPr>
            <a:endParaRPr lang="et-EE"/>
          </a:p>
        </c:txPr>
        <c:crossAx val="1997591376"/>
        <c:crosses val="autoZero"/>
        <c:crossBetween val="between"/>
      </c:valAx>
      <c:spPr>
        <a:noFill/>
        <a:ln w="9525">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t-E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722535753257898E-2"/>
          <c:y val="9.5759119923478006E-2"/>
          <c:w val="0.82694575550513127"/>
          <c:h val="0.68084174199071168"/>
        </c:manualLayout>
      </c:layout>
      <c:lineChart>
        <c:grouping val="standard"/>
        <c:varyColors val="0"/>
        <c:ser>
          <c:idx val="0"/>
          <c:order val="0"/>
          <c:tx>
            <c:strRef>
              <c:f>Sheet1!$B$1</c:f>
              <c:strCache>
                <c:ptCount val="1"/>
                <c:pt idx="0">
                  <c:v>2023</c:v>
                </c:pt>
              </c:strCache>
            </c:strRef>
          </c:tx>
          <c:spPr>
            <a:ln w="28575" cap="rnd">
              <a:solidFill>
                <a:srgbClr val="941114"/>
              </a:solidFill>
              <a:prstDash val="dash"/>
              <a:round/>
            </a:ln>
            <a:effectLst/>
          </c:spPr>
          <c:marker>
            <c:symbol val="circle"/>
            <c:size val="5"/>
            <c:spPr>
              <a:solidFill>
                <a:srgbClr val="9E1114"/>
              </a:solidFill>
              <a:ln w="9525">
                <a:noFill/>
              </a:ln>
              <a:effectLst/>
            </c:spPr>
          </c:marker>
          <c:dPt>
            <c:idx val="1"/>
            <c:marker>
              <c:symbol val="circle"/>
              <c:size val="5"/>
              <c:spPr>
                <a:solidFill>
                  <a:srgbClr val="9E1114"/>
                </a:solidFill>
                <a:ln w="9525">
                  <a:noFill/>
                </a:ln>
                <a:effectLst/>
              </c:spPr>
            </c:marker>
            <c:bubble3D val="0"/>
            <c:spPr>
              <a:ln w="28575" cap="rnd">
                <a:solidFill>
                  <a:srgbClr val="941114"/>
                </a:solidFill>
                <a:prstDash val="solid"/>
                <a:round/>
              </a:ln>
              <a:effectLst/>
            </c:spPr>
            <c:extLst>
              <c:ext xmlns:c16="http://schemas.microsoft.com/office/drawing/2014/chart" uri="{C3380CC4-5D6E-409C-BE32-E72D297353CC}">
                <c16:uniqueId val="{00000000-7878-49CA-B924-706EDB824A0F}"/>
              </c:ext>
            </c:extLst>
          </c:dPt>
          <c:dPt>
            <c:idx val="2"/>
            <c:marker>
              <c:symbol val="circle"/>
              <c:size val="5"/>
              <c:spPr>
                <a:solidFill>
                  <a:srgbClr val="9E1114"/>
                </a:solidFill>
                <a:ln w="9525">
                  <a:noFill/>
                </a:ln>
                <a:effectLst/>
              </c:spPr>
            </c:marker>
            <c:bubble3D val="0"/>
            <c:spPr>
              <a:ln w="28575" cap="rnd">
                <a:solidFill>
                  <a:srgbClr val="941114"/>
                </a:solidFill>
                <a:prstDash val="solid"/>
                <a:round/>
              </a:ln>
              <a:effectLst/>
            </c:spPr>
            <c:extLst>
              <c:ext xmlns:c16="http://schemas.microsoft.com/office/drawing/2014/chart" uri="{C3380CC4-5D6E-409C-BE32-E72D297353CC}">
                <c16:uniqueId val="{00000001-7878-49CA-B924-706EDB824A0F}"/>
              </c:ext>
            </c:extLst>
          </c:dPt>
          <c:dPt>
            <c:idx val="3"/>
            <c:marker>
              <c:symbol val="circle"/>
              <c:size val="5"/>
              <c:spPr>
                <a:solidFill>
                  <a:srgbClr val="9E1114"/>
                </a:solidFill>
                <a:ln w="9525">
                  <a:noFill/>
                </a:ln>
                <a:effectLst/>
              </c:spPr>
            </c:marker>
            <c:bubble3D val="0"/>
            <c:extLst>
              <c:ext xmlns:c16="http://schemas.microsoft.com/office/drawing/2014/chart" uri="{C3380CC4-5D6E-409C-BE32-E72D297353CC}">
                <c16:uniqueId val="{00000002-7878-49CA-B924-706EDB824A0F}"/>
              </c:ext>
            </c:extLst>
          </c:dPt>
          <c:cat>
            <c:strRef>
              <c:f>Sheet1!$A$2:$A$5</c:f>
              <c:strCache>
                <c:ptCount val="4"/>
                <c:pt idx="0">
                  <c:v>Q1</c:v>
                </c:pt>
                <c:pt idx="1">
                  <c:v>Q2</c:v>
                </c:pt>
                <c:pt idx="2">
                  <c:v>Q3</c:v>
                </c:pt>
                <c:pt idx="3">
                  <c:v>Q4</c:v>
                </c:pt>
              </c:strCache>
            </c:strRef>
          </c:cat>
          <c:val>
            <c:numRef>
              <c:f>Sheet1!$B$2:$B$5</c:f>
              <c:numCache>
                <c:formatCode>#,##0</c:formatCode>
                <c:ptCount val="4"/>
                <c:pt idx="0">
                  <c:v>-291</c:v>
                </c:pt>
                <c:pt idx="1">
                  <c:v>-347</c:v>
                </c:pt>
                <c:pt idx="2">
                  <c:v>-290</c:v>
                </c:pt>
                <c:pt idx="3">
                  <c:v>3600</c:v>
                </c:pt>
              </c:numCache>
            </c:numRef>
          </c:val>
          <c:smooth val="0"/>
          <c:extLst>
            <c:ext xmlns:c16="http://schemas.microsoft.com/office/drawing/2014/chart" uri="{C3380CC4-5D6E-409C-BE32-E72D297353CC}">
              <c16:uniqueId val="{00000003-7878-49CA-B924-706EDB824A0F}"/>
            </c:ext>
          </c:extLst>
        </c:ser>
        <c:ser>
          <c:idx val="1"/>
          <c:order val="1"/>
          <c:tx>
            <c:strRef>
              <c:f>Sheet1!$C$1</c:f>
              <c:strCache>
                <c:ptCount val="1"/>
                <c:pt idx="0">
                  <c:v>2022</c:v>
                </c:pt>
              </c:strCache>
            </c:strRef>
          </c:tx>
          <c:spPr>
            <a:ln w="28575" cap="rnd">
              <a:solidFill>
                <a:schemeClr val="bg1">
                  <a:lumMod val="75000"/>
                </a:schemeClr>
              </a:solidFill>
              <a:round/>
            </a:ln>
            <a:effectLst/>
          </c:spPr>
          <c:marker>
            <c:symbol val="square"/>
            <c:size val="5"/>
            <c:spPr>
              <a:solidFill>
                <a:schemeClr val="bg1">
                  <a:lumMod val="75000"/>
                </a:schemeClr>
              </a:solidFill>
              <a:ln w="9525">
                <a:noFill/>
              </a:ln>
              <a:effectLst/>
            </c:spPr>
          </c:marker>
          <c:cat>
            <c:strRef>
              <c:f>Sheet1!$A$2:$A$5</c:f>
              <c:strCache>
                <c:ptCount val="4"/>
                <c:pt idx="0">
                  <c:v>Q1</c:v>
                </c:pt>
                <c:pt idx="1">
                  <c:v>Q2</c:v>
                </c:pt>
                <c:pt idx="2">
                  <c:v>Q3</c:v>
                </c:pt>
                <c:pt idx="3">
                  <c:v>Q4</c:v>
                </c:pt>
              </c:strCache>
            </c:strRef>
          </c:cat>
          <c:val>
            <c:numRef>
              <c:f>Sheet1!$C$2:$C$5</c:f>
              <c:numCache>
                <c:formatCode>#,##0</c:formatCode>
                <c:ptCount val="4"/>
                <c:pt idx="0">
                  <c:v>16</c:v>
                </c:pt>
                <c:pt idx="1">
                  <c:v>934</c:v>
                </c:pt>
                <c:pt idx="2">
                  <c:v>556</c:v>
                </c:pt>
                <c:pt idx="3">
                  <c:v>-811</c:v>
                </c:pt>
              </c:numCache>
            </c:numRef>
          </c:val>
          <c:smooth val="0"/>
          <c:extLst>
            <c:ext xmlns:c16="http://schemas.microsoft.com/office/drawing/2014/chart" uri="{C3380CC4-5D6E-409C-BE32-E72D297353CC}">
              <c16:uniqueId val="{00000004-7878-49CA-B924-706EDB824A0F}"/>
            </c:ext>
          </c:extLst>
        </c:ser>
        <c:ser>
          <c:idx val="2"/>
          <c:order val="2"/>
          <c:tx>
            <c:strRef>
              <c:f>Sheet1!$D$1</c:f>
              <c:strCache>
                <c:ptCount val="1"/>
                <c:pt idx="0">
                  <c:v>2021</c:v>
                </c:pt>
              </c:strCache>
            </c:strRef>
          </c:tx>
          <c:spPr>
            <a:ln w="28575" cap="rnd">
              <a:solidFill>
                <a:schemeClr val="tx1">
                  <a:lumMod val="75000"/>
                  <a:lumOff val="25000"/>
                </a:schemeClr>
              </a:solidFill>
              <a:round/>
            </a:ln>
            <a:effectLst/>
          </c:spPr>
          <c:marker>
            <c:symbol val="square"/>
            <c:size val="5"/>
            <c:spPr>
              <a:solidFill>
                <a:schemeClr val="tx1">
                  <a:lumMod val="75000"/>
                  <a:lumOff val="25000"/>
                </a:schemeClr>
              </a:solidFill>
              <a:ln w="9525">
                <a:noFill/>
              </a:ln>
              <a:effectLst/>
            </c:spPr>
          </c:marker>
          <c:cat>
            <c:strRef>
              <c:f>Sheet1!$A$2:$A$5</c:f>
              <c:strCache>
                <c:ptCount val="4"/>
                <c:pt idx="0">
                  <c:v>Q1</c:v>
                </c:pt>
                <c:pt idx="1">
                  <c:v>Q2</c:v>
                </c:pt>
                <c:pt idx="2">
                  <c:v>Q3</c:v>
                </c:pt>
                <c:pt idx="3">
                  <c:v>Q4</c:v>
                </c:pt>
              </c:strCache>
            </c:strRef>
          </c:cat>
          <c:val>
            <c:numRef>
              <c:f>Sheet1!$D$2:$D$5</c:f>
              <c:numCache>
                <c:formatCode>#,##0</c:formatCode>
                <c:ptCount val="4"/>
                <c:pt idx="0">
                  <c:v>1700</c:v>
                </c:pt>
                <c:pt idx="1">
                  <c:v>523</c:v>
                </c:pt>
                <c:pt idx="2">
                  <c:v>202</c:v>
                </c:pt>
                <c:pt idx="3">
                  <c:v>-354</c:v>
                </c:pt>
              </c:numCache>
            </c:numRef>
          </c:val>
          <c:smooth val="0"/>
          <c:extLst>
            <c:ext xmlns:c16="http://schemas.microsoft.com/office/drawing/2014/chart" uri="{C3380CC4-5D6E-409C-BE32-E72D297353CC}">
              <c16:uniqueId val="{00000005-7878-49CA-B924-706EDB824A0F}"/>
            </c:ext>
          </c:extLst>
        </c:ser>
        <c:dLbls>
          <c:showLegendKey val="0"/>
          <c:showVal val="0"/>
          <c:showCatName val="0"/>
          <c:showSerName val="0"/>
          <c:showPercent val="0"/>
          <c:showBubbleSize val="0"/>
        </c:dLbls>
        <c:marker val="1"/>
        <c:smooth val="0"/>
        <c:axId val="1997598032"/>
        <c:axId val="1997581808"/>
      </c:lineChart>
      <c:catAx>
        <c:axId val="1997598032"/>
        <c:scaling>
          <c:orientation val="minMax"/>
        </c:scaling>
        <c:delete val="0"/>
        <c:axPos val="b"/>
        <c:numFmt formatCode="General" sourceLinked="1"/>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j-lt"/>
                <a:ea typeface="+mn-ea"/>
                <a:cs typeface="+mn-cs"/>
              </a:defRPr>
            </a:pPr>
            <a:endParaRPr lang="et-EE"/>
          </a:p>
        </c:txPr>
        <c:crossAx val="1997581808"/>
        <c:crosses val="autoZero"/>
        <c:auto val="1"/>
        <c:lblAlgn val="ctr"/>
        <c:lblOffset val="0"/>
        <c:noMultiLvlLbl val="0"/>
      </c:catAx>
      <c:valAx>
        <c:axId val="1997581808"/>
        <c:scaling>
          <c:orientation val="minMax"/>
          <c:max val="4500"/>
        </c:scaling>
        <c:delete val="0"/>
        <c:axPos val="l"/>
        <c:numFmt formatCode="#,##0" sourceLinked="1"/>
        <c:majorTickMark val="in"/>
        <c:minorTickMark val="none"/>
        <c:tickLblPos val="nextTo"/>
        <c:spPr>
          <a:noFill/>
          <a:ln w="6350">
            <a:solidFill>
              <a:schemeClr val="tx1"/>
            </a:solid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j-lt"/>
                <a:ea typeface="+mn-ea"/>
                <a:cs typeface="+mn-cs"/>
              </a:defRPr>
            </a:pPr>
            <a:endParaRPr lang="et-EE"/>
          </a:p>
        </c:txPr>
        <c:crossAx val="1997598032"/>
        <c:crosses val="autoZero"/>
        <c:crossBetween val="between"/>
      </c:valAx>
      <c:spPr>
        <a:noFill/>
        <a:ln>
          <a:noFill/>
        </a:ln>
        <a:effectLst/>
      </c:spPr>
    </c:plotArea>
    <c:legend>
      <c:legendPos val="r"/>
      <c:layout>
        <c:manualLayout>
          <c:xMode val="edge"/>
          <c:yMode val="edge"/>
          <c:x val="0.85875817806483512"/>
          <c:y val="9.7696680472245154E-2"/>
          <c:w val="0.13125586674867207"/>
          <c:h val="0.45441125917537867"/>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j-lt"/>
              <a:ea typeface="+mn-ea"/>
              <a:cs typeface="+mn-cs"/>
            </a:defRPr>
          </a:pPr>
          <a:endParaRPr lang="et-E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t-EE"/>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605706705066643"/>
          <c:y val="0.11415018469402588"/>
          <c:w val="0.7939429329493336"/>
          <c:h val="0.77169963061194824"/>
        </c:manualLayout>
      </c:layout>
      <c:barChart>
        <c:barDir val="col"/>
        <c:grouping val="clustered"/>
        <c:varyColors val="0"/>
        <c:ser>
          <c:idx val="0"/>
          <c:order val="0"/>
          <c:tx>
            <c:strRef>
              <c:f>Sheet1!$B$1</c:f>
              <c:strCache>
                <c:ptCount val="1"/>
                <c:pt idx="0">
                  <c:v>Q3 2023</c:v>
                </c:pt>
              </c:strCache>
            </c:strRef>
          </c:tx>
          <c:spPr>
            <a:gradFill>
              <a:gsLst>
                <a:gs pos="0">
                  <a:srgbClr val="C81114"/>
                </a:gs>
                <a:gs pos="100000">
                  <a:srgbClr val="941114"/>
                </a:gs>
              </a:gsLst>
              <a:lin ang="5400000" scaled="1"/>
            </a:gradFill>
            <a:ln>
              <a:noFill/>
            </a:ln>
            <a:effectLst/>
          </c:spPr>
          <c:invertIfNegative val="0"/>
          <c:dLbls>
            <c:dLbl>
              <c:idx val="0"/>
              <c:layout>
                <c:manualLayout>
                  <c:x val="0"/>
                  <c:y val="0.4917409485774657"/>
                </c:manualLayout>
              </c:layout>
              <c:tx>
                <c:rich>
                  <a:bodyPr/>
                  <a:lstStyle/>
                  <a:p>
                    <a:fld id="{EB4AFAFB-2705-40DF-B3A8-294BF92B5F53}" type="VALUE">
                      <a:rPr lang="en-US"/>
                      <a:pPr/>
                      <a:t>[VALUE]</a:t>
                    </a:fld>
                    <a:endParaRPr lang="et-EE"/>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28F4-4836-B839-FED79147A678}"/>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t-E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c:f>
              <c:strCache>
                <c:ptCount val="1"/>
                <c:pt idx="0">
                  <c:v>EBITDA aktsia kohta</c:v>
                </c:pt>
              </c:strCache>
            </c:strRef>
          </c:cat>
          <c:val>
            <c:numRef>
              <c:f>Sheet1!$B$2</c:f>
              <c:numCache>
                <c:formatCode>0.00</c:formatCode>
                <c:ptCount val="1"/>
                <c:pt idx="0">
                  <c:v>-0.12</c:v>
                </c:pt>
              </c:numCache>
            </c:numRef>
          </c:val>
          <c:extLst>
            <c:ext xmlns:c16="http://schemas.microsoft.com/office/drawing/2014/chart" uri="{C3380CC4-5D6E-409C-BE32-E72D297353CC}">
              <c16:uniqueId val="{00000001-1E55-459A-855C-9ED118CF2B53}"/>
            </c:ext>
          </c:extLst>
        </c:ser>
        <c:ser>
          <c:idx val="1"/>
          <c:order val="1"/>
          <c:tx>
            <c:strRef>
              <c:f>Sheet1!$C$1</c:f>
              <c:strCache>
                <c:ptCount val="1"/>
                <c:pt idx="0">
                  <c:v>Q2 2023</c:v>
                </c:pt>
              </c:strCache>
            </c:strRef>
          </c:tx>
          <c:spPr>
            <a:solidFill>
              <a:schemeClr val="accent2"/>
            </a:solidFill>
            <a:ln>
              <a:noFill/>
            </a:ln>
            <a:effectLst/>
          </c:spPr>
          <c:invertIfNegative val="0"/>
          <c:dPt>
            <c:idx val="0"/>
            <c:invertIfNegative val="0"/>
            <c:bubble3D val="0"/>
            <c:spPr>
              <a:gradFill>
                <a:gsLst>
                  <a:gs pos="100000">
                    <a:schemeClr val="bg1">
                      <a:lumMod val="65000"/>
                    </a:schemeClr>
                  </a:gs>
                  <a:gs pos="0">
                    <a:schemeClr val="bg1">
                      <a:lumMod val="75000"/>
                    </a:schemeClr>
                  </a:gs>
                </a:gsLst>
                <a:lin ang="5400000" scaled="1"/>
              </a:gradFill>
              <a:ln>
                <a:noFill/>
              </a:ln>
              <a:effectLst/>
            </c:spPr>
            <c:extLst>
              <c:ext xmlns:c16="http://schemas.microsoft.com/office/drawing/2014/chart" uri="{C3380CC4-5D6E-409C-BE32-E72D297353CC}">
                <c16:uniqueId val="{00000003-1E55-459A-855C-9ED118CF2B53}"/>
              </c:ext>
            </c:extLst>
          </c:dPt>
          <c:dLbls>
            <c:dLbl>
              <c:idx val="0"/>
              <c:layout>
                <c:manualLayout>
                  <c:x val="-8.9695473274281103E-3"/>
                  <c:y val="0.3161187367419581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E55-459A-855C-9ED118CF2B53}"/>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t-E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EBITDA aktsia kohta</c:v>
                </c:pt>
              </c:strCache>
            </c:strRef>
          </c:cat>
          <c:val>
            <c:numRef>
              <c:f>Sheet1!$C$2</c:f>
              <c:numCache>
                <c:formatCode>0.00</c:formatCode>
                <c:ptCount val="1"/>
                <c:pt idx="0">
                  <c:v>-0.04</c:v>
                </c:pt>
              </c:numCache>
            </c:numRef>
          </c:val>
          <c:extLst>
            <c:ext xmlns:c16="http://schemas.microsoft.com/office/drawing/2014/chart" uri="{C3380CC4-5D6E-409C-BE32-E72D297353CC}">
              <c16:uniqueId val="{00000004-1E55-459A-855C-9ED118CF2B53}"/>
            </c:ext>
          </c:extLst>
        </c:ser>
        <c:ser>
          <c:idx val="2"/>
          <c:order val="2"/>
          <c:tx>
            <c:strRef>
              <c:f>Sheet1!$D$1</c:f>
              <c:strCache>
                <c:ptCount val="1"/>
                <c:pt idx="0">
                  <c:v>Q1 2023</c:v>
                </c:pt>
              </c:strCache>
            </c:strRef>
          </c:tx>
          <c:spPr>
            <a:solidFill>
              <a:schemeClr val="accent3"/>
            </a:solidFill>
            <a:ln>
              <a:noFill/>
            </a:ln>
            <a:effectLst/>
          </c:spPr>
          <c:invertIfNegative val="0"/>
          <c:dPt>
            <c:idx val="0"/>
            <c:invertIfNegative val="0"/>
            <c:bubble3D val="0"/>
            <c:spPr>
              <a:gradFill>
                <a:gsLst>
                  <a:gs pos="100000">
                    <a:schemeClr val="tx1">
                      <a:lumMod val="75000"/>
                      <a:lumOff val="25000"/>
                    </a:schemeClr>
                  </a:gs>
                  <a:gs pos="0">
                    <a:schemeClr val="tx1">
                      <a:lumMod val="65000"/>
                      <a:lumOff val="35000"/>
                    </a:schemeClr>
                  </a:gs>
                </a:gsLst>
                <a:lin ang="5400000" scaled="1"/>
              </a:gradFill>
              <a:ln>
                <a:noFill/>
              </a:ln>
              <a:effectLst/>
            </c:spPr>
            <c:extLst>
              <c:ext xmlns:c16="http://schemas.microsoft.com/office/drawing/2014/chart" uri="{C3380CC4-5D6E-409C-BE32-E72D297353CC}">
                <c16:uniqueId val="{00000006-1E55-459A-855C-9ED118CF2B53}"/>
              </c:ext>
            </c:extLst>
          </c:dPt>
          <c:dLbls>
            <c:dLbl>
              <c:idx val="0"/>
              <c:layout>
                <c:manualLayout>
                  <c:x val="0"/>
                  <c:y val="4.4418205841837295E-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E55-459A-855C-9ED118CF2B53}"/>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t-E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EBITDA aktsia kohta</c:v>
                </c:pt>
              </c:strCache>
            </c:strRef>
          </c:cat>
          <c:val>
            <c:numRef>
              <c:f>Sheet1!$D$2</c:f>
              <c:numCache>
                <c:formatCode>0.00</c:formatCode>
                <c:ptCount val="1"/>
                <c:pt idx="0">
                  <c:v>0.09</c:v>
                </c:pt>
              </c:numCache>
            </c:numRef>
          </c:val>
          <c:extLst>
            <c:ext xmlns:c16="http://schemas.microsoft.com/office/drawing/2014/chart" uri="{C3380CC4-5D6E-409C-BE32-E72D297353CC}">
              <c16:uniqueId val="{00000007-1E55-459A-855C-9ED118CF2B53}"/>
            </c:ext>
          </c:extLst>
        </c:ser>
        <c:ser>
          <c:idx val="3"/>
          <c:order val="3"/>
          <c:tx>
            <c:strRef>
              <c:f>Sheet1!$E$1</c:f>
              <c:strCache>
                <c:ptCount val="1"/>
                <c:pt idx="0">
                  <c:v>Q4 2022</c:v>
                </c:pt>
              </c:strCache>
            </c:strRef>
          </c:tx>
          <c:spPr>
            <a:solidFill>
              <a:srgbClr val="EBA0A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EBITDA aktsia kohta</c:v>
                </c:pt>
              </c:strCache>
            </c:strRef>
          </c:cat>
          <c:val>
            <c:numRef>
              <c:f>Sheet1!$E$2</c:f>
              <c:numCache>
                <c:formatCode>0.00</c:formatCode>
                <c:ptCount val="1"/>
                <c:pt idx="0">
                  <c:v>0.11</c:v>
                </c:pt>
              </c:numCache>
            </c:numRef>
          </c:val>
          <c:extLst>
            <c:ext xmlns:c16="http://schemas.microsoft.com/office/drawing/2014/chart" uri="{C3380CC4-5D6E-409C-BE32-E72D297353CC}">
              <c16:uniqueId val="{00000008-1E55-459A-855C-9ED118CF2B53}"/>
            </c:ext>
          </c:extLst>
        </c:ser>
        <c:dLbls>
          <c:showLegendKey val="0"/>
          <c:showVal val="0"/>
          <c:showCatName val="0"/>
          <c:showSerName val="0"/>
          <c:showPercent val="0"/>
          <c:showBubbleSize val="0"/>
        </c:dLbls>
        <c:gapWidth val="54"/>
        <c:overlap val="-63"/>
        <c:axId val="1997591376"/>
        <c:axId val="1997598448"/>
      </c:barChart>
      <c:catAx>
        <c:axId val="1997591376"/>
        <c:scaling>
          <c:orientation val="minMax"/>
        </c:scaling>
        <c:delete val="1"/>
        <c:axPos val="b"/>
        <c:numFmt formatCode="General" sourceLinked="1"/>
        <c:majorTickMark val="none"/>
        <c:minorTickMark val="none"/>
        <c:tickLblPos val="nextTo"/>
        <c:crossAx val="1997598448"/>
        <c:crosses val="autoZero"/>
        <c:auto val="1"/>
        <c:lblAlgn val="ctr"/>
        <c:lblOffset val="100"/>
        <c:noMultiLvlLbl val="0"/>
      </c:catAx>
      <c:valAx>
        <c:axId val="1997598448"/>
        <c:scaling>
          <c:orientation val="minMax"/>
        </c:scaling>
        <c:delete val="0"/>
        <c:axPos val="l"/>
        <c:numFmt formatCode="#,##0.00" sourceLinked="0"/>
        <c:majorTickMark val="cross"/>
        <c:minorTickMark val="none"/>
        <c:tickLblPos val="nextTo"/>
        <c:spPr>
          <a:noFill/>
          <a:ln w="0">
            <a:solidFill>
              <a:schemeClr val="tx1">
                <a:lumMod val="95000"/>
                <a:lumOff val="5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j-lt"/>
                <a:ea typeface="+mn-ea"/>
                <a:cs typeface="+mn-cs"/>
              </a:defRPr>
            </a:pPr>
            <a:endParaRPr lang="et-EE"/>
          </a:p>
        </c:txPr>
        <c:crossAx val="1997591376"/>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t-EE"/>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605706705066643"/>
          <c:y val="0.11415018469402588"/>
          <c:w val="0.7939429329493336"/>
          <c:h val="0.77169963061194824"/>
        </c:manualLayout>
      </c:layout>
      <c:barChart>
        <c:barDir val="col"/>
        <c:grouping val="clustered"/>
        <c:varyColors val="0"/>
        <c:ser>
          <c:idx val="0"/>
          <c:order val="0"/>
          <c:tx>
            <c:strRef>
              <c:f>Sheet1!$B$1</c:f>
              <c:strCache>
                <c:ptCount val="1"/>
                <c:pt idx="0">
                  <c:v>Q3 2023</c:v>
                </c:pt>
              </c:strCache>
            </c:strRef>
          </c:tx>
          <c:spPr>
            <a:gradFill>
              <a:gsLst>
                <a:gs pos="0">
                  <a:srgbClr val="C81114"/>
                </a:gs>
                <a:gs pos="100000">
                  <a:srgbClr val="941114"/>
                </a:gs>
              </a:gsLst>
              <a:lin ang="5400000" scaled="1"/>
            </a:gradFill>
            <a:ln>
              <a:noFill/>
            </a:ln>
            <a:effectLst/>
          </c:spPr>
          <c:invertIfNegative val="0"/>
          <c:dLbls>
            <c:dLbl>
              <c:idx val="0"/>
              <c:layout>
                <c:manualLayout>
                  <c:x val="0"/>
                  <c:y val="1.3828466174993813E-6"/>
                </c:manualLayout>
              </c:layout>
              <c:tx>
                <c:rich>
                  <a:bodyPr/>
                  <a:lstStyle/>
                  <a:p>
                    <a:fld id="{708C73BE-6E42-492C-8C30-2C3FF6979711}" type="VALUE">
                      <a:rPr lang="en-US"/>
                      <a:pPr/>
                      <a:t>[VALUE]</a:t>
                    </a:fld>
                    <a:endParaRPr lang="et-EE"/>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7A81-431D-AA9B-C9C768CC2426}"/>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t-E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c:f>
              <c:strCache>
                <c:ptCount val="1"/>
                <c:pt idx="0">
                  <c:v>ROE</c:v>
                </c:pt>
              </c:strCache>
            </c:strRef>
          </c:cat>
          <c:val>
            <c:numRef>
              <c:f>Sheet1!$B$2</c:f>
              <c:numCache>
                <c:formatCode>0.0%</c:formatCode>
                <c:ptCount val="1"/>
                <c:pt idx="0">
                  <c:v>-9.9000000000000005E-2</c:v>
                </c:pt>
              </c:numCache>
            </c:numRef>
          </c:val>
          <c:extLst>
            <c:ext xmlns:c16="http://schemas.microsoft.com/office/drawing/2014/chart" uri="{C3380CC4-5D6E-409C-BE32-E72D297353CC}">
              <c16:uniqueId val="{00000000-7B2A-41A6-BEF0-014303221DC0}"/>
            </c:ext>
          </c:extLst>
        </c:ser>
        <c:ser>
          <c:idx val="1"/>
          <c:order val="1"/>
          <c:tx>
            <c:strRef>
              <c:f>Sheet1!$C$1</c:f>
              <c:strCache>
                <c:ptCount val="1"/>
                <c:pt idx="0">
                  <c:v>Q2 2023</c:v>
                </c:pt>
              </c:strCache>
            </c:strRef>
          </c:tx>
          <c:spPr>
            <a:solidFill>
              <a:schemeClr val="accent2"/>
            </a:solidFill>
            <a:ln>
              <a:noFill/>
            </a:ln>
            <a:effectLst/>
          </c:spPr>
          <c:invertIfNegative val="0"/>
          <c:dPt>
            <c:idx val="0"/>
            <c:invertIfNegative val="0"/>
            <c:bubble3D val="0"/>
            <c:spPr>
              <a:gradFill>
                <a:gsLst>
                  <a:gs pos="100000">
                    <a:schemeClr val="bg1">
                      <a:lumMod val="65000"/>
                    </a:schemeClr>
                  </a:gs>
                  <a:gs pos="0">
                    <a:schemeClr val="bg1">
                      <a:lumMod val="75000"/>
                    </a:schemeClr>
                  </a:gs>
                </a:gsLst>
                <a:lin ang="5400000" scaled="1"/>
              </a:gradFill>
              <a:ln>
                <a:noFill/>
              </a:ln>
              <a:effectLst/>
            </c:spPr>
            <c:extLst>
              <c:ext xmlns:c16="http://schemas.microsoft.com/office/drawing/2014/chart" uri="{C3380CC4-5D6E-409C-BE32-E72D297353CC}">
                <c16:uniqueId val="{00000002-7B2A-41A6-BEF0-014303221DC0}"/>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t-E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ROE</c:v>
                </c:pt>
              </c:strCache>
            </c:strRef>
          </c:cat>
          <c:val>
            <c:numRef>
              <c:f>Sheet1!$C$2</c:f>
              <c:numCache>
                <c:formatCode>0.0%</c:formatCode>
                <c:ptCount val="1"/>
                <c:pt idx="0">
                  <c:v>-0.05</c:v>
                </c:pt>
              </c:numCache>
            </c:numRef>
          </c:val>
          <c:extLst>
            <c:ext xmlns:c16="http://schemas.microsoft.com/office/drawing/2014/chart" uri="{C3380CC4-5D6E-409C-BE32-E72D297353CC}">
              <c16:uniqueId val="{00000003-7B2A-41A6-BEF0-014303221DC0}"/>
            </c:ext>
          </c:extLst>
        </c:ser>
        <c:ser>
          <c:idx val="2"/>
          <c:order val="2"/>
          <c:tx>
            <c:strRef>
              <c:f>Sheet1!$D$1</c:f>
              <c:strCache>
                <c:ptCount val="1"/>
                <c:pt idx="0">
                  <c:v>Q1 2023</c:v>
                </c:pt>
              </c:strCache>
            </c:strRef>
          </c:tx>
          <c:spPr>
            <a:solidFill>
              <a:schemeClr val="accent3"/>
            </a:solidFill>
            <a:ln>
              <a:noFill/>
            </a:ln>
            <a:effectLst/>
          </c:spPr>
          <c:invertIfNegative val="0"/>
          <c:dPt>
            <c:idx val="0"/>
            <c:invertIfNegative val="0"/>
            <c:bubble3D val="0"/>
            <c:spPr>
              <a:gradFill>
                <a:gsLst>
                  <a:gs pos="100000">
                    <a:schemeClr val="tx1">
                      <a:lumMod val="75000"/>
                      <a:lumOff val="25000"/>
                    </a:schemeClr>
                  </a:gs>
                  <a:gs pos="0">
                    <a:schemeClr val="tx1">
                      <a:lumMod val="65000"/>
                      <a:lumOff val="35000"/>
                    </a:schemeClr>
                  </a:gs>
                </a:gsLst>
                <a:lin ang="5400000" scaled="1"/>
              </a:gradFill>
              <a:ln>
                <a:noFill/>
              </a:ln>
              <a:effectLst/>
            </c:spPr>
            <c:extLst>
              <c:ext xmlns:c16="http://schemas.microsoft.com/office/drawing/2014/chart" uri="{C3380CC4-5D6E-409C-BE32-E72D297353CC}">
                <c16:uniqueId val="{00000005-7B2A-41A6-BEF0-014303221DC0}"/>
              </c:ext>
            </c:extLst>
          </c:dPt>
          <c:dLbls>
            <c:dLbl>
              <c:idx val="0"/>
              <c:layout>
                <c:manualLayout>
                  <c:x val="0"/>
                  <c:y val="4.4418205841837295E-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B2A-41A6-BEF0-014303221DC0}"/>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t-E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ROE</c:v>
                </c:pt>
              </c:strCache>
            </c:strRef>
          </c:cat>
          <c:val>
            <c:numRef>
              <c:f>Sheet1!$D$2</c:f>
              <c:numCache>
                <c:formatCode>0.0%</c:formatCode>
                <c:ptCount val="1"/>
                <c:pt idx="0">
                  <c:v>2.1000000000000001E-2</c:v>
                </c:pt>
              </c:numCache>
            </c:numRef>
          </c:val>
          <c:extLst>
            <c:ext xmlns:c16="http://schemas.microsoft.com/office/drawing/2014/chart" uri="{C3380CC4-5D6E-409C-BE32-E72D297353CC}">
              <c16:uniqueId val="{00000006-7B2A-41A6-BEF0-014303221DC0}"/>
            </c:ext>
          </c:extLst>
        </c:ser>
        <c:ser>
          <c:idx val="3"/>
          <c:order val="3"/>
          <c:tx>
            <c:strRef>
              <c:f>Sheet1!$E$1</c:f>
              <c:strCache>
                <c:ptCount val="1"/>
                <c:pt idx="0">
                  <c:v>Q4 2022</c:v>
                </c:pt>
              </c:strCache>
            </c:strRef>
          </c:tx>
          <c:spPr>
            <a:solidFill>
              <a:srgbClr val="EBA0A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ROE</c:v>
                </c:pt>
              </c:strCache>
            </c:strRef>
          </c:cat>
          <c:val>
            <c:numRef>
              <c:f>Sheet1!$E$2</c:f>
              <c:numCache>
                <c:formatCode>0.0%</c:formatCode>
                <c:ptCount val="1"/>
                <c:pt idx="0">
                  <c:v>3.7999999999999999E-2</c:v>
                </c:pt>
              </c:numCache>
            </c:numRef>
          </c:val>
          <c:extLst>
            <c:ext xmlns:c16="http://schemas.microsoft.com/office/drawing/2014/chart" uri="{C3380CC4-5D6E-409C-BE32-E72D297353CC}">
              <c16:uniqueId val="{00000007-7B2A-41A6-BEF0-014303221DC0}"/>
            </c:ext>
          </c:extLst>
        </c:ser>
        <c:dLbls>
          <c:showLegendKey val="0"/>
          <c:showVal val="0"/>
          <c:showCatName val="0"/>
          <c:showSerName val="0"/>
          <c:showPercent val="0"/>
          <c:showBubbleSize val="0"/>
        </c:dLbls>
        <c:gapWidth val="54"/>
        <c:overlap val="-63"/>
        <c:axId val="1997591376"/>
        <c:axId val="1997598448"/>
      </c:barChart>
      <c:catAx>
        <c:axId val="1997591376"/>
        <c:scaling>
          <c:orientation val="minMax"/>
        </c:scaling>
        <c:delete val="1"/>
        <c:axPos val="b"/>
        <c:numFmt formatCode="General" sourceLinked="1"/>
        <c:majorTickMark val="none"/>
        <c:minorTickMark val="none"/>
        <c:tickLblPos val="nextTo"/>
        <c:crossAx val="1997598448"/>
        <c:crosses val="autoZero"/>
        <c:auto val="1"/>
        <c:lblAlgn val="ctr"/>
        <c:lblOffset val="100"/>
        <c:noMultiLvlLbl val="0"/>
      </c:catAx>
      <c:valAx>
        <c:axId val="1997598448"/>
        <c:scaling>
          <c:orientation val="minMax"/>
          <c:max val="0.2"/>
        </c:scaling>
        <c:delete val="0"/>
        <c:axPos val="l"/>
        <c:numFmt formatCode="0%" sourceLinked="0"/>
        <c:majorTickMark val="cross"/>
        <c:minorTickMark val="none"/>
        <c:tickLblPos val="nextTo"/>
        <c:spPr>
          <a:noFill/>
          <a:ln w="0">
            <a:solidFill>
              <a:schemeClr val="tx1">
                <a:lumMod val="95000"/>
                <a:lumOff val="5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j-lt"/>
                <a:ea typeface="+mn-ea"/>
                <a:cs typeface="+mn-cs"/>
              </a:defRPr>
            </a:pPr>
            <a:endParaRPr lang="et-EE"/>
          </a:p>
        </c:txPr>
        <c:crossAx val="1997591376"/>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t-EE"/>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0.05399</cdr:x>
      <cdr:y>0.15924</cdr:y>
    </cdr:from>
    <cdr:to>
      <cdr:x>0.34127</cdr:x>
      <cdr:y>0.21277</cdr:y>
    </cdr:to>
    <cdr:sp macro="" textlink="">
      <cdr:nvSpPr>
        <cdr:cNvPr id="2" name="Text Box 20"/>
        <cdr:cNvSpPr txBox="1"/>
      </cdr:nvSpPr>
      <cdr:spPr>
        <a:xfrm xmlns:a="http://schemas.openxmlformats.org/drawingml/2006/main">
          <a:off x="516412" y="786643"/>
          <a:ext cx="2747664" cy="264392"/>
        </a:xfrm>
        <a:prstGeom xmlns:a="http://schemas.openxmlformats.org/drawingml/2006/main" prst="rect">
          <a:avLst/>
        </a:prstGeom>
        <a:noFill xmlns:a="http://schemas.openxmlformats.org/drawingml/2006/main"/>
        <a:ln xmlns:a="http://schemas.openxmlformats.org/drawingml/2006/main" w="6350">
          <a:noFill/>
        </a:ln>
      </cdr:spPr>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p xmlns:a="http://schemas.openxmlformats.org/drawingml/2006/main">
          <a:pPr algn="just"/>
          <a:r>
            <a:rPr lang="et-EE" sz="1200" b="0" dirty="0">
              <a:solidFill>
                <a:schemeClr val="accent6">
                  <a:lumMod val="10000"/>
                </a:schemeClr>
              </a:solidFill>
              <a:effectLst/>
              <a:latin typeface="+mj-lt"/>
              <a:ea typeface="Inter"/>
              <a:cs typeface="Times New Roman" panose="02020603050405020304" pitchFamily="18" charset="0"/>
            </a:rPr>
            <a:t>Müügitulu 2023 – </a:t>
          </a:r>
          <a:r>
            <a:rPr lang="et-EE" sz="1200" b="1" dirty="0">
              <a:solidFill>
                <a:schemeClr val="accent6">
                  <a:lumMod val="10000"/>
                </a:schemeClr>
              </a:solidFill>
              <a:latin typeface="+mj-lt"/>
              <a:ea typeface="Inter"/>
              <a:cs typeface="Times New Roman" panose="02020603050405020304" pitchFamily="18" charset="0"/>
            </a:rPr>
            <a:t>18,2</a:t>
          </a:r>
          <a:r>
            <a:rPr lang="et-EE" sz="1200" b="1" baseline="0" dirty="0">
              <a:solidFill>
                <a:schemeClr val="accent6">
                  <a:lumMod val="10000"/>
                </a:schemeClr>
              </a:solidFill>
              <a:effectLst/>
              <a:latin typeface="+mj-lt"/>
              <a:ea typeface="Inter"/>
              <a:cs typeface="Times New Roman" panose="02020603050405020304" pitchFamily="18" charset="0"/>
            </a:rPr>
            <a:t> </a:t>
          </a:r>
          <a:r>
            <a:rPr lang="et-EE" sz="1200" b="0" baseline="0" dirty="0">
              <a:solidFill>
                <a:schemeClr val="accent6">
                  <a:lumMod val="10000"/>
                </a:schemeClr>
              </a:solidFill>
              <a:effectLst/>
              <a:latin typeface="+mj-lt"/>
              <a:ea typeface="Inter"/>
              <a:cs typeface="Times New Roman" panose="02020603050405020304" pitchFamily="18" charset="0"/>
            </a:rPr>
            <a:t>MEUR</a:t>
          </a:r>
          <a:endParaRPr lang="en-US" sz="1200" b="0" dirty="0">
            <a:solidFill>
              <a:schemeClr val="accent6">
                <a:lumMod val="10000"/>
              </a:schemeClr>
            </a:solidFill>
            <a:effectLst/>
            <a:latin typeface="+mj-lt"/>
            <a:ea typeface="Inter"/>
            <a:cs typeface="Times New Roman" panose="02020603050405020304" pitchFamily="18" charset="0"/>
          </a:endParaRPr>
        </a:p>
      </cdr:txBody>
    </cdr:sp>
  </cdr:relSizeAnchor>
  <cdr:relSizeAnchor xmlns:cdr="http://schemas.openxmlformats.org/drawingml/2006/chartDrawing">
    <cdr:from>
      <cdr:x>0.05504</cdr:x>
      <cdr:y>0.20803</cdr:y>
    </cdr:from>
    <cdr:to>
      <cdr:x>0.34232</cdr:x>
      <cdr:y>0.26155</cdr:y>
    </cdr:to>
    <cdr:sp macro="" textlink="">
      <cdr:nvSpPr>
        <cdr:cNvPr id="3" name="Text Box 20"/>
        <cdr:cNvSpPr txBox="1"/>
      </cdr:nvSpPr>
      <cdr:spPr>
        <a:xfrm xmlns:a="http://schemas.openxmlformats.org/drawingml/2006/main">
          <a:off x="526454" y="1027621"/>
          <a:ext cx="2747665" cy="264391"/>
        </a:xfrm>
        <a:prstGeom xmlns:a="http://schemas.openxmlformats.org/drawingml/2006/main" prst="rect">
          <a:avLst/>
        </a:prstGeom>
        <a:noFill xmlns:a="http://schemas.openxmlformats.org/drawingml/2006/main"/>
        <a:ln xmlns:a="http://schemas.openxmlformats.org/drawingml/2006/main" w="6350">
          <a:noFill/>
        </a:ln>
      </cdr:spPr>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just"/>
          <a:r>
            <a:rPr lang="et-EE" sz="1200" b="0" dirty="0">
              <a:solidFill>
                <a:schemeClr val="accent6">
                  <a:lumMod val="10000"/>
                </a:schemeClr>
              </a:solidFill>
              <a:effectLst/>
              <a:latin typeface="+mj-lt"/>
              <a:ea typeface="Inter"/>
              <a:cs typeface="Times New Roman" panose="02020603050405020304" pitchFamily="18" charset="0"/>
            </a:rPr>
            <a:t>Kasum 2023 - </a:t>
          </a:r>
          <a:r>
            <a:rPr lang="et-EE" sz="1200" b="1" dirty="0">
              <a:solidFill>
                <a:schemeClr val="accent6">
                  <a:lumMod val="10000"/>
                </a:schemeClr>
              </a:solidFill>
              <a:effectLst/>
              <a:latin typeface="+mj-lt"/>
              <a:ea typeface="Inter"/>
              <a:cs typeface="Times New Roman" panose="02020603050405020304" pitchFamily="18" charset="0"/>
            </a:rPr>
            <a:t>2,7</a:t>
          </a:r>
          <a:r>
            <a:rPr lang="et-EE" sz="1200" b="1" baseline="0" dirty="0">
              <a:solidFill>
                <a:schemeClr val="accent6">
                  <a:lumMod val="10000"/>
                </a:schemeClr>
              </a:solidFill>
              <a:effectLst/>
              <a:latin typeface="+mj-lt"/>
              <a:ea typeface="Inter"/>
              <a:cs typeface="Times New Roman" panose="02020603050405020304" pitchFamily="18" charset="0"/>
            </a:rPr>
            <a:t> </a:t>
          </a:r>
          <a:r>
            <a:rPr lang="et-EE" sz="1200" b="0" baseline="0" dirty="0">
              <a:solidFill>
                <a:schemeClr val="accent6">
                  <a:lumMod val="10000"/>
                </a:schemeClr>
              </a:solidFill>
              <a:effectLst/>
              <a:latin typeface="+mj-lt"/>
              <a:ea typeface="Inter"/>
              <a:cs typeface="Times New Roman" panose="02020603050405020304" pitchFamily="18" charset="0"/>
            </a:rPr>
            <a:t>MEUR</a:t>
          </a:r>
          <a:endParaRPr lang="en-US" sz="1200" b="0" dirty="0">
            <a:solidFill>
              <a:schemeClr val="accent6">
                <a:lumMod val="10000"/>
              </a:schemeClr>
            </a:solidFill>
            <a:effectLst/>
            <a:latin typeface="+mj-lt"/>
            <a:ea typeface="Inter"/>
            <a:cs typeface="Times New Roman" panose="02020603050405020304" pitchFamily="18" charset="0"/>
          </a:endParaRPr>
        </a:p>
      </cdr:txBody>
    </cdr:sp>
  </cdr:relSizeAnchor>
  <cdr:relSizeAnchor xmlns:cdr="http://schemas.openxmlformats.org/drawingml/2006/chartDrawing">
    <cdr:from>
      <cdr:x>0.738</cdr:x>
      <cdr:y>0.16266</cdr:y>
    </cdr:from>
    <cdr:to>
      <cdr:x>0.9966</cdr:x>
      <cdr:y>0.22089</cdr:y>
    </cdr:to>
    <cdr:sp macro="" textlink="">
      <cdr:nvSpPr>
        <cdr:cNvPr id="5" name="Text Box 20"/>
        <cdr:cNvSpPr txBox="1"/>
      </cdr:nvSpPr>
      <cdr:spPr>
        <a:xfrm xmlns:a="http://schemas.openxmlformats.org/drawingml/2006/main">
          <a:off x="7446387" y="803518"/>
          <a:ext cx="2609256" cy="287648"/>
        </a:xfrm>
        <a:prstGeom xmlns:a="http://schemas.openxmlformats.org/drawingml/2006/main" prst="rect">
          <a:avLst/>
        </a:prstGeom>
        <a:noFill xmlns:a="http://schemas.openxmlformats.org/drawingml/2006/main"/>
        <a:ln xmlns:a="http://schemas.openxmlformats.org/drawingml/2006/main" w="6350">
          <a:noFill/>
        </a:ln>
      </cdr:spPr>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just"/>
          <a:r>
            <a:rPr lang="et-EE" sz="1200" b="0" dirty="0">
              <a:solidFill>
                <a:schemeClr val="accent6">
                  <a:lumMod val="10000"/>
                </a:schemeClr>
              </a:solidFill>
              <a:effectLst/>
              <a:latin typeface="+mj-lt"/>
              <a:ea typeface="Inter"/>
              <a:cs typeface="Times New Roman" panose="02020603050405020304" pitchFamily="18" charset="0"/>
            </a:rPr>
            <a:t>Müügitulu 2024 – </a:t>
          </a:r>
          <a:r>
            <a:rPr lang="et-EE" sz="1200" b="1" dirty="0">
              <a:solidFill>
                <a:schemeClr val="accent6">
                  <a:lumMod val="10000"/>
                </a:schemeClr>
              </a:solidFill>
              <a:effectLst/>
              <a:latin typeface="+mj-lt"/>
              <a:ea typeface="Inter"/>
              <a:cs typeface="Times New Roman" panose="02020603050405020304" pitchFamily="18" charset="0"/>
            </a:rPr>
            <a:t>24,4</a:t>
          </a:r>
          <a:r>
            <a:rPr lang="et-EE" sz="1200" b="1" baseline="0" dirty="0">
              <a:solidFill>
                <a:schemeClr val="accent6">
                  <a:lumMod val="10000"/>
                </a:schemeClr>
              </a:solidFill>
              <a:effectLst/>
              <a:latin typeface="+mj-lt"/>
              <a:ea typeface="Inter"/>
              <a:cs typeface="Times New Roman" panose="02020603050405020304" pitchFamily="18" charset="0"/>
            </a:rPr>
            <a:t> </a:t>
          </a:r>
          <a:r>
            <a:rPr lang="et-EE" sz="1200" b="0" baseline="0" dirty="0">
              <a:solidFill>
                <a:schemeClr val="accent6">
                  <a:lumMod val="10000"/>
                </a:schemeClr>
              </a:solidFill>
              <a:effectLst/>
              <a:latin typeface="+mj-lt"/>
              <a:ea typeface="Inter"/>
              <a:cs typeface="Times New Roman" panose="02020603050405020304" pitchFamily="18" charset="0"/>
            </a:rPr>
            <a:t>MEUR</a:t>
          </a:r>
          <a:endParaRPr lang="en-US" sz="1200" b="0" dirty="0">
            <a:solidFill>
              <a:schemeClr val="accent6">
                <a:lumMod val="10000"/>
              </a:schemeClr>
            </a:solidFill>
            <a:effectLst/>
            <a:latin typeface="+mj-lt"/>
            <a:ea typeface="Inter"/>
            <a:cs typeface="Times New Roman" panose="02020603050405020304" pitchFamily="18" charset="0"/>
          </a:endParaRPr>
        </a:p>
      </cdr:txBody>
    </cdr:sp>
  </cdr:relSizeAnchor>
  <cdr:relSizeAnchor xmlns:cdr="http://schemas.openxmlformats.org/drawingml/2006/chartDrawing">
    <cdr:from>
      <cdr:x>0.738</cdr:x>
      <cdr:y>0.21187</cdr:y>
    </cdr:from>
    <cdr:to>
      <cdr:x>0.9664</cdr:x>
      <cdr:y>0.27011</cdr:y>
    </cdr:to>
    <cdr:sp macro="" textlink="">
      <cdr:nvSpPr>
        <cdr:cNvPr id="6" name="Text Box 20"/>
        <cdr:cNvSpPr txBox="1"/>
      </cdr:nvSpPr>
      <cdr:spPr>
        <a:xfrm xmlns:a="http://schemas.openxmlformats.org/drawingml/2006/main">
          <a:off x="7446387" y="1046609"/>
          <a:ext cx="2304540" cy="287697"/>
        </a:xfrm>
        <a:prstGeom xmlns:a="http://schemas.openxmlformats.org/drawingml/2006/main" prst="rect">
          <a:avLst/>
        </a:prstGeom>
        <a:noFill xmlns:a="http://schemas.openxmlformats.org/drawingml/2006/main"/>
        <a:ln xmlns:a="http://schemas.openxmlformats.org/drawingml/2006/main" w="6350">
          <a:noFill/>
        </a:ln>
      </cdr:spPr>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just"/>
          <a:r>
            <a:rPr lang="et-EE" sz="1200" b="0" dirty="0">
              <a:solidFill>
                <a:schemeClr val="accent6">
                  <a:lumMod val="10000"/>
                </a:schemeClr>
              </a:solidFill>
              <a:effectLst/>
              <a:latin typeface="+mj-lt"/>
              <a:ea typeface="Inter"/>
              <a:cs typeface="Times New Roman" panose="02020603050405020304" pitchFamily="18" charset="0"/>
            </a:rPr>
            <a:t>Kasum 2024 - </a:t>
          </a:r>
          <a:r>
            <a:rPr lang="et-EE" sz="1200" b="1" dirty="0">
              <a:solidFill>
                <a:schemeClr val="accent6">
                  <a:lumMod val="10000"/>
                </a:schemeClr>
              </a:solidFill>
              <a:effectLst/>
              <a:latin typeface="+mj-lt"/>
              <a:ea typeface="Inter"/>
              <a:cs typeface="Times New Roman" panose="02020603050405020304" pitchFamily="18" charset="0"/>
            </a:rPr>
            <a:t>2,8</a:t>
          </a:r>
          <a:r>
            <a:rPr lang="et-EE" sz="1200" b="1" baseline="0" dirty="0">
              <a:solidFill>
                <a:schemeClr val="accent6">
                  <a:lumMod val="10000"/>
                </a:schemeClr>
              </a:solidFill>
              <a:effectLst/>
              <a:latin typeface="+mj-lt"/>
              <a:ea typeface="Inter"/>
              <a:cs typeface="Times New Roman" panose="02020603050405020304" pitchFamily="18" charset="0"/>
            </a:rPr>
            <a:t> </a:t>
          </a:r>
          <a:r>
            <a:rPr lang="et-EE" sz="1200" b="0" baseline="0" dirty="0">
              <a:solidFill>
                <a:schemeClr val="accent6">
                  <a:lumMod val="10000"/>
                </a:schemeClr>
              </a:solidFill>
              <a:effectLst/>
              <a:latin typeface="+mj-lt"/>
              <a:ea typeface="Inter"/>
              <a:cs typeface="Times New Roman" panose="02020603050405020304" pitchFamily="18" charset="0"/>
            </a:rPr>
            <a:t>MEUR</a:t>
          </a:r>
          <a:endParaRPr lang="en-US" sz="1200" b="0" dirty="0">
            <a:solidFill>
              <a:schemeClr val="accent6">
                <a:lumMod val="10000"/>
              </a:schemeClr>
            </a:solidFill>
            <a:effectLst/>
            <a:latin typeface="+mj-lt"/>
            <a:ea typeface="Inter"/>
            <a:cs typeface="Times New Roman" panose="02020603050405020304" pitchFamily="18"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EB11C0-6146-44E6-8AA3-1318E7394DAA}" type="datetimeFigureOut">
              <a:rPr lang="en-US" smtClean="0"/>
              <a:t>10/23/2023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07AC70-F0CC-4837-9D86-D615FA730DBE}" type="slidenum">
              <a:rPr lang="en-US" smtClean="0"/>
              <a:t>‹#›</a:t>
            </a:fld>
            <a:endParaRPr lang="en-US"/>
          </a:p>
        </p:txBody>
      </p:sp>
    </p:spTree>
    <p:extLst>
      <p:ext uri="{BB962C8B-B14F-4D97-AF65-F5344CB8AC3E}">
        <p14:creationId xmlns:p14="http://schemas.microsoft.com/office/powerpoint/2010/main" val="2928535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kern="100" err="1">
                <a:effectLst/>
                <a:latin typeface="Calibri" panose="020F0502020204030204" pitchFamily="34" charset="0"/>
                <a:ea typeface="Calibri" panose="020F0502020204030204" pitchFamily="34" charset="0"/>
                <a:cs typeface="Arial" panose="020B0604020202020204" pitchFamily="34" charset="0"/>
              </a:rPr>
              <a:t>Tere</a:t>
            </a:r>
            <a:r>
              <a:rPr lang="en-US" sz="1800" kern="100">
                <a:effectLst/>
                <a:latin typeface="Calibri" panose="020F0502020204030204" pitchFamily="34" charset="0"/>
                <a:ea typeface="Calibri" panose="020F0502020204030204" pitchFamily="34" charset="0"/>
                <a:cs typeface="Arial" panose="020B0604020202020204" pitchFamily="34" charset="0"/>
              </a:rPr>
              <a:t> </a:t>
            </a:r>
            <a:r>
              <a:rPr lang="en-US" sz="1800" kern="100" err="1">
                <a:effectLst/>
                <a:latin typeface="Calibri" panose="020F0502020204030204" pitchFamily="34" charset="0"/>
                <a:ea typeface="Calibri" panose="020F0502020204030204" pitchFamily="34" charset="0"/>
                <a:cs typeface="Arial" panose="020B0604020202020204" pitchFamily="34" charset="0"/>
              </a:rPr>
              <a:t>Tulemast</a:t>
            </a:r>
            <a:r>
              <a:rPr lang="en-US" sz="1800" kern="100">
                <a:effectLst/>
                <a:latin typeface="Calibri" panose="020F0502020204030204" pitchFamily="34" charset="0"/>
                <a:ea typeface="Calibri" panose="020F0502020204030204" pitchFamily="34" charset="0"/>
                <a:cs typeface="Arial" panose="020B0604020202020204" pitchFamily="34" charset="0"/>
              </a:rPr>
              <a:t> </a:t>
            </a:r>
            <a:r>
              <a:rPr lang="et-EE" sz="1800" kern="100">
                <a:effectLst/>
                <a:latin typeface="Calibri" panose="020F0502020204030204" pitchFamily="34" charset="0"/>
                <a:ea typeface="Calibri" panose="020F0502020204030204" pitchFamily="34" charset="0"/>
                <a:cs typeface="Arial" panose="020B0604020202020204" pitchFamily="34" charset="0"/>
              </a:rPr>
              <a:t>taas </a:t>
            </a:r>
            <a:r>
              <a:rPr lang="en-US" sz="1800" kern="100" err="1">
                <a:effectLst/>
                <a:latin typeface="Calibri" panose="020F0502020204030204" pitchFamily="34" charset="0"/>
                <a:ea typeface="Calibri" panose="020F0502020204030204" pitchFamily="34" charset="0"/>
                <a:cs typeface="Arial" panose="020B0604020202020204" pitchFamily="34" charset="0"/>
              </a:rPr>
              <a:t>vaatama</a:t>
            </a:r>
            <a:r>
              <a:rPr lang="en-US" sz="1800" kern="100">
                <a:effectLst/>
                <a:latin typeface="Calibri" panose="020F0502020204030204" pitchFamily="34" charset="0"/>
                <a:ea typeface="Calibri" panose="020F0502020204030204" pitchFamily="34" charset="0"/>
                <a:cs typeface="Arial" panose="020B0604020202020204" pitchFamily="34" charset="0"/>
              </a:rPr>
              <a:t> Arco Vara AS-i</a:t>
            </a:r>
            <a:r>
              <a:rPr lang="et-EE" sz="1800" kern="100">
                <a:effectLst/>
                <a:latin typeface="Calibri" panose="020F0502020204030204" pitchFamily="34" charset="0"/>
                <a:ea typeface="Calibri" panose="020F0502020204030204" pitchFamily="34" charset="0"/>
                <a:cs typeface="Arial" panose="020B0604020202020204" pitchFamily="34" charset="0"/>
              </a:rPr>
              <a:t> </a:t>
            </a:r>
            <a:r>
              <a:rPr lang="en-US" sz="1800" kern="100" err="1">
                <a:effectLst/>
                <a:latin typeface="Calibri" panose="020F0502020204030204" pitchFamily="34" charset="0"/>
                <a:ea typeface="Calibri" panose="020F0502020204030204" pitchFamily="34" charset="0"/>
                <a:cs typeface="Arial" panose="020B0604020202020204" pitchFamily="34" charset="0"/>
              </a:rPr>
              <a:t>veebiülekannet</a:t>
            </a:r>
            <a:r>
              <a:rPr lang="et-EE" sz="1800" kern="100">
                <a:effectLst/>
                <a:latin typeface="Calibri" panose="020F0502020204030204" pitchFamily="34" charset="0"/>
                <a:ea typeface="Calibri" panose="020F0502020204030204" pitchFamily="34" charset="0"/>
                <a:cs typeface="Arial" panose="020B0604020202020204" pitchFamily="34" charset="0"/>
              </a:rPr>
              <a:t>. III kvartali </a:t>
            </a:r>
          </a:p>
          <a:p>
            <a:pPr>
              <a:lnSpc>
                <a:spcPct val="107000"/>
              </a:lnSpc>
              <a:spcAft>
                <a:spcPts val="800"/>
              </a:spcAft>
            </a:pPr>
            <a:r>
              <a:rPr lang="en-US" sz="1800" b="1" kern="100" err="1">
                <a:effectLst/>
                <a:latin typeface="Calibri" panose="020F0502020204030204" pitchFamily="34" charset="0"/>
                <a:ea typeface="Calibri" panose="020F0502020204030204" pitchFamily="34" charset="0"/>
                <a:cs typeface="Arial" panose="020B0604020202020204" pitchFamily="34" charset="0"/>
              </a:rPr>
              <a:t>Kolm</a:t>
            </a:r>
            <a:r>
              <a:rPr lang="en-US" sz="1800" b="1" kern="100">
                <a:effectLst/>
                <a:latin typeface="Calibri" panose="020F0502020204030204" pitchFamily="34" charset="0"/>
                <a:ea typeface="Calibri" panose="020F0502020204030204" pitchFamily="34" charset="0"/>
                <a:cs typeface="Arial" panose="020B0604020202020204" pitchFamily="34" charset="0"/>
              </a:rPr>
              <a:t> </a:t>
            </a:r>
            <a:r>
              <a:rPr lang="en-US" sz="1800" b="1" kern="100" err="1">
                <a:effectLst/>
                <a:latin typeface="Calibri" panose="020F0502020204030204" pitchFamily="34" charset="0"/>
                <a:ea typeface="Calibri" panose="020F0502020204030204" pitchFamily="34" charset="0"/>
                <a:cs typeface="Arial" panose="020B0604020202020204" pitchFamily="34" charset="0"/>
              </a:rPr>
              <a:t>märksõna</a:t>
            </a:r>
            <a:endParaRPr lang="en-US" sz="1800" kern="1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t-EE" sz="1800" kern="100">
                <a:effectLst/>
                <a:latin typeface="Calibri" panose="020F0502020204030204" pitchFamily="34" charset="0"/>
                <a:ea typeface="Calibri" panose="020F0502020204030204" pitchFamily="34" charset="0"/>
                <a:cs typeface="Arial" panose="020B0604020202020204" pitchFamily="34" charset="0"/>
              </a:rPr>
              <a:t>Ehitushind</a:t>
            </a:r>
            <a:r>
              <a:rPr lang="en-US" sz="1800" kern="100">
                <a:effectLst/>
                <a:latin typeface="Calibri" panose="020F0502020204030204" pitchFamily="34" charset="0"/>
                <a:ea typeface="Calibri" panose="020F0502020204030204" pitchFamily="34" charset="0"/>
                <a:cs typeface="Arial" panose="020B0604020202020204" pitchFamily="34" charset="0"/>
              </a:rPr>
              <a:t> – </a:t>
            </a:r>
            <a:r>
              <a:rPr lang="en-US" sz="1800" kern="100" err="1">
                <a:effectLst/>
                <a:latin typeface="Calibri" panose="020F0502020204030204" pitchFamily="34" charset="0"/>
                <a:ea typeface="Calibri" panose="020F0502020204030204" pitchFamily="34" charset="0"/>
                <a:cs typeface="Arial" panose="020B0604020202020204" pitchFamily="34" charset="0"/>
              </a:rPr>
              <a:t>ei</a:t>
            </a:r>
            <a:r>
              <a:rPr lang="en-US" sz="1800" kern="100">
                <a:effectLst/>
                <a:latin typeface="Calibri" panose="020F0502020204030204" pitchFamily="34" charset="0"/>
                <a:ea typeface="Calibri" panose="020F0502020204030204" pitchFamily="34" charset="0"/>
                <a:cs typeface="Arial" panose="020B0604020202020204" pitchFamily="34" charset="0"/>
              </a:rPr>
              <a:t> </a:t>
            </a:r>
            <a:r>
              <a:rPr lang="en-US" sz="1800" kern="100" err="1">
                <a:effectLst/>
                <a:latin typeface="Calibri" panose="020F0502020204030204" pitchFamily="34" charset="0"/>
                <a:ea typeface="Calibri" panose="020F0502020204030204" pitchFamily="34" charset="0"/>
                <a:cs typeface="Arial" panose="020B0604020202020204" pitchFamily="34" charset="0"/>
              </a:rPr>
              <a:t>avalda</a:t>
            </a:r>
            <a:r>
              <a:rPr lang="en-US" sz="1800" kern="100">
                <a:effectLst/>
                <a:latin typeface="Calibri" panose="020F0502020204030204" pitchFamily="34" charset="0"/>
                <a:ea typeface="Calibri" panose="020F0502020204030204" pitchFamily="34" charset="0"/>
                <a:cs typeface="Arial" panose="020B0604020202020204" pitchFamily="34" charset="0"/>
              </a:rPr>
              <a:t> </a:t>
            </a:r>
            <a:r>
              <a:rPr lang="en-US" sz="1800" kern="100" err="1">
                <a:effectLst/>
                <a:latin typeface="Calibri" panose="020F0502020204030204" pitchFamily="34" charset="0"/>
                <a:ea typeface="Calibri" panose="020F0502020204030204" pitchFamily="34" charset="0"/>
                <a:cs typeface="Arial" panose="020B0604020202020204" pitchFamily="34" charset="0"/>
              </a:rPr>
              <a:t>meile</a:t>
            </a:r>
            <a:r>
              <a:rPr lang="en-US" sz="1800" kern="100">
                <a:effectLst/>
                <a:latin typeface="Calibri" panose="020F0502020204030204" pitchFamily="34" charset="0"/>
                <a:ea typeface="Calibri" panose="020F0502020204030204" pitchFamily="34" charset="0"/>
                <a:cs typeface="Arial" panose="020B0604020202020204" pitchFamily="34" charset="0"/>
              </a:rPr>
              <a:t> </a:t>
            </a:r>
            <a:r>
              <a:rPr lang="en-US" sz="1800" kern="100" err="1">
                <a:effectLst/>
                <a:latin typeface="Calibri" panose="020F0502020204030204" pitchFamily="34" charset="0"/>
                <a:ea typeface="Calibri" panose="020F0502020204030204" pitchFamily="34" charset="0"/>
                <a:cs typeface="Arial" panose="020B0604020202020204" pitchFamily="34" charset="0"/>
              </a:rPr>
              <a:t>hetke</a:t>
            </a:r>
            <a:r>
              <a:rPr lang="en-US" sz="1800" kern="100">
                <a:effectLst/>
                <a:latin typeface="Calibri" panose="020F0502020204030204" pitchFamily="34" charset="0"/>
                <a:ea typeface="Calibri" panose="020F0502020204030204" pitchFamily="34" charset="0"/>
                <a:cs typeface="Arial" panose="020B0604020202020204" pitchFamily="34" charset="0"/>
              </a:rPr>
              <a:t> </a:t>
            </a:r>
            <a:r>
              <a:rPr lang="en-US" sz="1800" kern="100" err="1">
                <a:effectLst/>
                <a:latin typeface="Calibri" panose="020F0502020204030204" pitchFamily="34" charset="0"/>
                <a:ea typeface="Calibri" panose="020F0502020204030204" pitchFamily="34" charset="0"/>
                <a:cs typeface="Arial" panose="020B0604020202020204" pitchFamily="34" charset="0"/>
              </a:rPr>
              <a:t>arendustegevuses</a:t>
            </a:r>
            <a:r>
              <a:rPr lang="en-US" sz="1800" kern="100">
                <a:effectLst/>
                <a:latin typeface="Calibri" panose="020F0502020204030204" pitchFamily="34" charset="0"/>
                <a:ea typeface="Calibri" panose="020F0502020204030204" pitchFamily="34" charset="0"/>
                <a:cs typeface="Arial" panose="020B0604020202020204" pitchFamily="34" charset="0"/>
              </a:rPr>
              <a:t> </a:t>
            </a:r>
            <a:r>
              <a:rPr lang="en-US" sz="1800" kern="100" err="1">
                <a:effectLst/>
                <a:latin typeface="Calibri" panose="020F0502020204030204" pitchFamily="34" charset="0"/>
                <a:ea typeface="Calibri" panose="020F0502020204030204" pitchFamily="34" charset="0"/>
                <a:cs typeface="Arial" panose="020B0604020202020204" pitchFamily="34" charset="0"/>
              </a:rPr>
              <a:t>suurt</a:t>
            </a:r>
            <a:r>
              <a:rPr lang="en-US" sz="1800" kern="100">
                <a:effectLst/>
                <a:latin typeface="Calibri" panose="020F0502020204030204" pitchFamily="34" charset="0"/>
                <a:ea typeface="Calibri" panose="020F0502020204030204" pitchFamily="34" charset="0"/>
                <a:cs typeface="Arial" panose="020B0604020202020204" pitchFamily="34" charset="0"/>
              </a:rPr>
              <a:t> </a:t>
            </a:r>
            <a:r>
              <a:rPr lang="en-US" sz="1800" kern="100" err="1">
                <a:effectLst/>
                <a:latin typeface="Calibri" panose="020F0502020204030204" pitchFamily="34" charset="0"/>
                <a:ea typeface="Calibri" panose="020F0502020204030204" pitchFamily="34" charset="0"/>
                <a:cs typeface="Arial" panose="020B0604020202020204" pitchFamily="34" charset="0"/>
              </a:rPr>
              <a:t>mõju</a:t>
            </a:r>
            <a:r>
              <a:rPr lang="en-US" sz="1800" kern="100">
                <a:effectLst/>
                <a:latin typeface="Calibri" panose="020F0502020204030204" pitchFamily="34" charset="0"/>
                <a:ea typeface="Calibri" panose="020F0502020204030204" pitchFamily="34" charset="0"/>
                <a:cs typeface="Arial" panose="020B0604020202020204" pitchFamily="34" charset="0"/>
              </a:rPr>
              <a:t>. </a:t>
            </a:r>
            <a:r>
              <a:rPr lang="en-US" sz="1800" kern="100" err="1">
                <a:effectLst/>
                <a:latin typeface="Calibri" panose="020F0502020204030204" pitchFamily="34" charset="0"/>
                <a:ea typeface="Calibri" panose="020F0502020204030204" pitchFamily="34" charset="0"/>
                <a:cs typeface="Arial" panose="020B0604020202020204" pitchFamily="34" charset="0"/>
              </a:rPr>
              <a:t>Küll</a:t>
            </a:r>
            <a:r>
              <a:rPr lang="en-US" sz="1800" kern="100">
                <a:effectLst/>
                <a:latin typeface="Calibri" panose="020F0502020204030204" pitchFamily="34" charset="0"/>
                <a:ea typeface="Calibri" panose="020F0502020204030204" pitchFamily="34" charset="0"/>
                <a:cs typeface="Arial" panose="020B0604020202020204" pitchFamily="34" charset="0"/>
              </a:rPr>
              <a:t> </a:t>
            </a:r>
            <a:r>
              <a:rPr lang="en-US" sz="1800" kern="100" err="1">
                <a:effectLst/>
                <a:latin typeface="Calibri" panose="020F0502020204030204" pitchFamily="34" charset="0"/>
                <a:ea typeface="Calibri" panose="020F0502020204030204" pitchFamily="34" charset="0"/>
                <a:cs typeface="Arial" panose="020B0604020202020204" pitchFamily="34" charset="0"/>
              </a:rPr>
              <a:t>avaldab</a:t>
            </a:r>
            <a:r>
              <a:rPr lang="en-US" sz="1800" kern="100">
                <a:effectLst/>
                <a:latin typeface="Calibri" panose="020F0502020204030204" pitchFamily="34" charset="0"/>
                <a:ea typeface="Calibri" panose="020F0502020204030204" pitchFamily="34" charset="0"/>
                <a:cs typeface="Arial" panose="020B0604020202020204" pitchFamily="34" charset="0"/>
              </a:rPr>
              <a:t> </a:t>
            </a:r>
            <a:r>
              <a:rPr lang="en-US" sz="1800" kern="100" err="1">
                <a:effectLst/>
                <a:latin typeface="Calibri" panose="020F0502020204030204" pitchFamily="34" charset="0"/>
                <a:ea typeface="Calibri" panose="020F0502020204030204" pitchFamily="34" charset="0"/>
                <a:cs typeface="Arial" panose="020B0604020202020204" pitchFamily="34" charset="0"/>
              </a:rPr>
              <a:t>mõju</a:t>
            </a:r>
            <a:r>
              <a:rPr lang="en-US" sz="1800" kern="100">
                <a:effectLst/>
                <a:latin typeface="Calibri" panose="020F0502020204030204" pitchFamily="34" charset="0"/>
                <a:ea typeface="Calibri" panose="020F0502020204030204" pitchFamily="34" charset="0"/>
                <a:cs typeface="Arial" panose="020B0604020202020204" pitchFamily="34" charset="0"/>
              </a:rPr>
              <a:t> </a:t>
            </a:r>
            <a:r>
              <a:rPr lang="en-US" sz="1800" kern="100" err="1">
                <a:effectLst/>
                <a:latin typeface="Calibri" panose="020F0502020204030204" pitchFamily="34" charset="0"/>
                <a:ea typeface="Calibri" panose="020F0502020204030204" pitchFamily="34" charset="0"/>
                <a:cs typeface="Arial" panose="020B0604020202020204" pitchFamily="34" charset="0"/>
              </a:rPr>
              <a:t>klientide</a:t>
            </a:r>
            <a:r>
              <a:rPr lang="en-US" sz="1800" kern="100">
                <a:effectLst/>
                <a:latin typeface="Calibri" panose="020F0502020204030204" pitchFamily="34" charset="0"/>
                <a:ea typeface="Calibri" panose="020F0502020204030204" pitchFamily="34" charset="0"/>
                <a:cs typeface="Arial" panose="020B0604020202020204" pitchFamily="34" charset="0"/>
              </a:rPr>
              <a:t> </a:t>
            </a:r>
            <a:r>
              <a:rPr lang="en-US" sz="1800" kern="100" err="1">
                <a:effectLst/>
                <a:latin typeface="Calibri" panose="020F0502020204030204" pitchFamily="34" charset="0"/>
                <a:ea typeface="Calibri" panose="020F0502020204030204" pitchFamily="34" charset="0"/>
                <a:cs typeface="Arial" panose="020B0604020202020204" pitchFamily="34" charset="0"/>
              </a:rPr>
              <a:t>ebakindluse</a:t>
            </a:r>
            <a:r>
              <a:rPr lang="en-US" sz="1800" kern="100">
                <a:effectLst/>
                <a:latin typeface="Calibri" panose="020F0502020204030204" pitchFamily="34" charset="0"/>
                <a:ea typeface="Calibri" panose="020F0502020204030204" pitchFamily="34" charset="0"/>
                <a:cs typeface="Arial" panose="020B0604020202020204" pitchFamily="34" charset="0"/>
              </a:rPr>
              <a:t> </a:t>
            </a:r>
            <a:r>
              <a:rPr lang="en-US" sz="1800" kern="100" err="1">
                <a:effectLst/>
                <a:latin typeface="Calibri" panose="020F0502020204030204" pitchFamily="34" charset="0"/>
                <a:ea typeface="Calibri" panose="020F0502020204030204" pitchFamily="34" charset="0"/>
                <a:cs typeface="Arial" panose="020B0604020202020204" pitchFamily="34" charset="0"/>
              </a:rPr>
              <a:t>osas</a:t>
            </a:r>
            <a:r>
              <a:rPr lang="en-US" sz="1800" kern="100">
                <a:effectLst/>
                <a:latin typeface="Calibri" panose="020F0502020204030204" pitchFamily="34" charset="0"/>
                <a:ea typeface="Calibri" panose="020F0502020204030204" pitchFamily="34" charset="0"/>
                <a:cs typeface="Arial" panose="020B0604020202020204" pitchFamily="34" charset="0"/>
              </a:rPr>
              <a:t>.</a:t>
            </a:r>
          </a:p>
          <a:p>
            <a:pPr>
              <a:lnSpc>
                <a:spcPct val="107000"/>
              </a:lnSpc>
              <a:spcAft>
                <a:spcPts val="800"/>
              </a:spcAft>
            </a:pPr>
            <a:r>
              <a:rPr lang="et-EE" sz="1800" kern="100">
                <a:effectLst/>
                <a:latin typeface="Calibri" panose="020F0502020204030204" pitchFamily="34" charset="0"/>
                <a:ea typeface="Calibri" panose="020F0502020204030204" pitchFamily="34" charset="0"/>
                <a:cs typeface="Arial" panose="020B0604020202020204" pitchFamily="34" charset="0"/>
              </a:rPr>
              <a:t>Päringud</a:t>
            </a:r>
            <a:r>
              <a:rPr lang="en-US" sz="1800" kern="100">
                <a:effectLst/>
                <a:latin typeface="Calibri" panose="020F0502020204030204" pitchFamily="34" charset="0"/>
                <a:ea typeface="Calibri" panose="020F0502020204030204" pitchFamily="34" charset="0"/>
                <a:cs typeface="Arial" panose="020B0604020202020204" pitchFamily="34" charset="0"/>
              </a:rPr>
              <a:t> – </a:t>
            </a:r>
            <a:r>
              <a:rPr lang="et-EE" sz="1800" kern="100">
                <a:effectLst/>
                <a:latin typeface="Calibri" panose="020F0502020204030204" pitchFamily="34" charset="0"/>
                <a:ea typeface="Calibri" panose="020F0502020204030204" pitchFamily="34" charset="0"/>
                <a:cs typeface="Arial" panose="020B0604020202020204" pitchFamily="34" charset="0"/>
              </a:rPr>
              <a:t>Oli tunda elavnemist turul, kuid seda peamiselt väikeste korterite huvi vaates. Üllatuslikult oli meie jaoks Juuni kuu aktiivne.</a:t>
            </a:r>
            <a:endParaRPr lang="en-US" sz="1800" kern="1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kern="100" err="1">
                <a:effectLst/>
                <a:latin typeface="Calibri" panose="020F0502020204030204" pitchFamily="34" charset="0"/>
                <a:ea typeface="Calibri" panose="020F0502020204030204" pitchFamily="34" charset="0"/>
                <a:cs typeface="Arial" panose="020B0604020202020204" pitchFamily="34" charset="0"/>
              </a:rPr>
              <a:t>Kasum</a:t>
            </a:r>
            <a:r>
              <a:rPr lang="en-US" sz="1800" kern="100">
                <a:effectLst/>
                <a:latin typeface="Calibri" panose="020F0502020204030204" pitchFamily="34" charset="0"/>
                <a:ea typeface="Calibri" panose="020F0502020204030204" pitchFamily="34" charset="0"/>
                <a:cs typeface="Arial" panose="020B0604020202020204" pitchFamily="34" charset="0"/>
              </a:rPr>
              <a:t> – </a:t>
            </a:r>
            <a:r>
              <a:rPr lang="en-US" sz="1800" kern="100" err="1">
                <a:effectLst/>
                <a:latin typeface="Calibri" panose="020F0502020204030204" pitchFamily="34" charset="0"/>
                <a:ea typeface="Calibri" panose="020F0502020204030204" pitchFamily="34" charset="0"/>
                <a:cs typeface="Arial" panose="020B0604020202020204" pitchFamily="34" charset="0"/>
              </a:rPr>
              <a:t>Kvartali</a:t>
            </a:r>
            <a:r>
              <a:rPr lang="en-US" sz="1800" kern="100">
                <a:effectLst/>
                <a:latin typeface="Calibri" panose="020F0502020204030204" pitchFamily="34" charset="0"/>
                <a:ea typeface="Calibri" panose="020F0502020204030204" pitchFamily="34" charset="0"/>
                <a:cs typeface="Arial" panose="020B0604020202020204" pitchFamily="34" charset="0"/>
              </a:rPr>
              <a:t> </a:t>
            </a:r>
            <a:r>
              <a:rPr lang="en-US" sz="1800" kern="100" err="1">
                <a:effectLst/>
                <a:latin typeface="Calibri" panose="020F0502020204030204" pitchFamily="34" charset="0"/>
                <a:ea typeface="Calibri" panose="020F0502020204030204" pitchFamily="34" charset="0"/>
                <a:cs typeface="Arial" panose="020B0604020202020204" pitchFamily="34" charset="0"/>
              </a:rPr>
              <a:t>mõttes</a:t>
            </a:r>
            <a:r>
              <a:rPr lang="en-US" sz="1800" kern="100">
                <a:effectLst/>
                <a:latin typeface="Calibri" panose="020F0502020204030204" pitchFamily="34" charset="0"/>
                <a:ea typeface="Calibri" panose="020F0502020204030204" pitchFamily="34" charset="0"/>
                <a:cs typeface="Arial" panose="020B0604020202020204" pitchFamily="34" charset="0"/>
              </a:rPr>
              <a:t> </a:t>
            </a:r>
            <a:r>
              <a:rPr lang="en-US" sz="1800" kern="100" err="1">
                <a:effectLst/>
                <a:latin typeface="Calibri" panose="020F0502020204030204" pitchFamily="34" charset="0"/>
                <a:ea typeface="Calibri" panose="020F0502020204030204" pitchFamily="34" charset="0"/>
                <a:cs typeface="Arial" panose="020B0604020202020204" pitchFamily="34" charset="0"/>
              </a:rPr>
              <a:t>puudub</a:t>
            </a:r>
            <a:r>
              <a:rPr lang="en-US" sz="1800" kern="100">
                <a:effectLst/>
                <a:latin typeface="Calibri" panose="020F0502020204030204" pitchFamily="34" charset="0"/>
                <a:ea typeface="Calibri" panose="020F0502020204030204" pitchFamily="34" charset="0"/>
                <a:cs typeface="Arial" panose="020B0604020202020204" pitchFamily="34" charset="0"/>
              </a:rPr>
              <a:t>, </a:t>
            </a:r>
            <a:r>
              <a:rPr lang="en-US" sz="1800" kern="100" err="1">
                <a:effectLst/>
                <a:latin typeface="Calibri" panose="020F0502020204030204" pitchFamily="34" charset="0"/>
                <a:ea typeface="Calibri" panose="020F0502020204030204" pitchFamily="34" charset="0"/>
                <a:cs typeface="Arial" panose="020B0604020202020204" pitchFamily="34" charset="0"/>
              </a:rPr>
              <a:t>seoses</a:t>
            </a:r>
            <a:r>
              <a:rPr lang="en-US" sz="1800" kern="100">
                <a:effectLst/>
                <a:latin typeface="Calibri" panose="020F0502020204030204" pitchFamily="34" charset="0"/>
                <a:ea typeface="Calibri" panose="020F0502020204030204" pitchFamily="34" charset="0"/>
                <a:cs typeface="Arial" panose="020B0604020202020204" pitchFamily="34" charset="0"/>
              </a:rPr>
              <a:t> </a:t>
            </a:r>
            <a:r>
              <a:rPr lang="en-US" sz="1800" kern="100" err="1">
                <a:effectLst/>
                <a:latin typeface="Calibri" panose="020F0502020204030204" pitchFamily="34" charset="0"/>
                <a:ea typeface="Calibri" panose="020F0502020204030204" pitchFamily="34" charset="0"/>
                <a:cs typeface="Arial" panose="020B0604020202020204" pitchFamily="34" charset="0"/>
              </a:rPr>
              <a:t>kinnisvaraarenduse</a:t>
            </a:r>
            <a:r>
              <a:rPr lang="en-US" sz="1800" kern="100">
                <a:effectLst/>
                <a:latin typeface="Calibri" panose="020F0502020204030204" pitchFamily="34" charset="0"/>
                <a:ea typeface="Calibri" panose="020F0502020204030204" pitchFamily="34" charset="0"/>
                <a:cs typeface="Arial" panose="020B0604020202020204" pitchFamily="34" charset="0"/>
              </a:rPr>
              <a:t> </a:t>
            </a:r>
            <a:r>
              <a:rPr lang="en-US" sz="1800" kern="100" err="1">
                <a:effectLst/>
                <a:latin typeface="Calibri" panose="020F0502020204030204" pitchFamily="34" charset="0"/>
                <a:ea typeface="Calibri" panose="020F0502020204030204" pitchFamily="34" charset="0"/>
                <a:cs typeface="Arial" panose="020B0604020202020204" pitchFamily="34" charset="0"/>
              </a:rPr>
              <a:t>tsüklilisusega</a:t>
            </a:r>
            <a:r>
              <a:rPr lang="en-US" sz="1800" kern="100">
                <a:effectLst/>
                <a:latin typeface="Calibri" panose="020F0502020204030204" pitchFamily="34" charset="0"/>
                <a:ea typeface="Calibri" panose="020F0502020204030204" pitchFamily="34" charset="0"/>
                <a:cs typeface="Arial" panose="020B0604020202020204" pitchFamily="34" charset="0"/>
              </a:rPr>
              <a:t>. </a:t>
            </a:r>
            <a:r>
              <a:rPr lang="en-US" sz="1800" kern="100" err="1">
                <a:effectLst/>
                <a:latin typeface="Calibri" panose="020F0502020204030204" pitchFamily="34" charset="0"/>
                <a:ea typeface="Calibri" panose="020F0502020204030204" pitchFamily="34" charset="0"/>
                <a:cs typeface="Arial" panose="020B0604020202020204" pitchFamily="34" charset="0"/>
              </a:rPr>
              <a:t>Prognoosid</a:t>
            </a:r>
            <a:r>
              <a:rPr lang="en-US" sz="1800" kern="100">
                <a:effectLst/>
                <a:latin typeface="Calibri" panose="020F0502020204030204" pitchFamily="34" charset="0"/>
                <a:ea typeface="Calibri" panose="020F0502020204030204" pitchFamily="34" charset="0"/>
                <a:cs typeface="Arial" panose="020B0604020202020204" pitchFamily="34" charset="0"/>
              </a:rPr>
              <a:t> </a:t>
            </a:r>
            <a:r>
              <a:rPr lang="en-US" sz="1800" kern="100" err="1">
                <a:effectLst/>
                <a:latin typeface="Calibri" panose="020F0502020204030204" pitchFamily="34" charset="0"/>
                <a:ea typeface="Calibri" panose="020F0502020204030204" pitchFamily="34" charset="0"/>
                <a:cs typeface="Arial" panose="020B0604020202020204" pitchFamily="34" charset="0"/>
              </a:rPr>
              <a:t>läinud</a:t>
            </a:r>
            <a:r>
              <a:rPr lang="en-US" sz="1800" kern="100">
                <a:effectLst/>
                <a:latin typeface="Calibri" panose="020F0502020204030204" pitchFamily="34" charset="0"/>
                <a:ea typeface="Calibri" panose="020F0502020204030204" pitchFamily="34" charset="0"/>
                <a:cs typeface="Arial" panose="020B0604020202020204" pitchFamily="34" charset="0"/>
              </a:rPr>
              <a:t> </a:t>
            </a:r>
            <a:r>
              <a:rPr lang="en-US" sz="1800" kern="100" err="1">
                <a:effectLst/>
                <a:latin typeface="Calibri" panose="020F0502020204030204" pitchFamily="34" charset="0"/>
                <a:ea typeface="Calibri" panose="020F0502020204030204" pitchFamily="34" charset="0"/>
                <a:cs typeface="Arial" panose="020B0604020202020204" pitchFamily="34" charset="0"/>
              </a:rPr>
              <a:t>paremaks</a:t>
            </a:r>
            <a:r>
              <a:rPr lang="en-US" sz="1800" kern="100">
                <a:effectLst/>
                <a:latin typeface="Calibri" panose="020F0502020204030204" pitchFamily="34" charset="0"/>
                <a:ea typeface="Calibri" panose="020F0502020204030204" pitchFamily="34" charset="0"/>
                <a:cs typeface="Arial" panose="020B0604020202020204" pitchFamily="34" charset="0"/>
              </a:rPr>
              <a:t>, </a:t>
            </a:r>
            <a:r>
              <a:rPr lang="en-US" sz="1800" kern="100" err="1">
                <a:effectLst/>
                <a:latin typeface="Calibri" panose="020F0502020204030204" pitchFamily="34" charset="0"/>
                <a:ea typeface="Calibri" panose="020F0502020204030204" pitchFamily="34" charset="0"/>
                <a:cs typeface="Arial" panose="020B0604020202020204" pitchFamily="34" charset="0"/>
              </a:rPr>
              <a:t>kui</a:t>
            </a:r>
            <a:r>
              <a:rPr lang="en-US" sz="1800" kern="100">
                <a:effectLst/>
                <a:latin typeface="Calibri" panose="020F0502020204030204" pitchFamily="34" charset="0"/>
                <a:ea typeface="Calibri" panose="020F0502020204030204" pitchFamily="34" charset="0"/>
                <a:cs typeface="Arial" panose="020B0604020202020204" pitchFamily="34" charset="0"/>
              </a:rPr>
              <a:t> </a:t>
            </a:r>
            <a:r>
              <a:rPr lang="en-US" sz="1800" kern="100" err="1">
                <a:effectLst/>
                <a:latin typeface="Calibri" panose="020F0502020204030204" pitchFamily="34" charset="0"/>
                <a:ea typeface="Calibri" panose="020F0502020204030204" pitchFamily="34" charset="0"/>
                <a:cs typeface="Arial" panose="020B0604020202020204" pitchFamily="34" charset="0"/>
              </a:rPr>
              <a:t>esialgu</a:t>
            </a:r>
            <a:r>
              <a:rPr lang="en-US" sz="1800" kern="100">
                <a:effectLst/>
                <a:latin typeface="Calibri" panose="020F0502020204030204" pitchFamily="34" charset="0"/>
                <a:ea typeface="Calibri" panose="020F0502020204030204" pitchFamily="34" charset="0"/>
                <a:cs typeface="Arial" panose="020B0604020202020204" pitchFamily="34" charset="0"/>
              </a:rPr>
              <a:t> </a:t>
            </a:r>
            <a:r>
              <a:rPr lang="en-US" sz="1800" kern="100" err="1">
                <a:effectLst/>
                <a:latin typeface="Calibri" panose="020F0502020204030204" pitchFamily="34" charset="0"/>
                <a:ea typeface="Calibri" panose="020F0502020204030204" pitchFamily="34" charset="0"/>
                <a:cs typeface="Arial" panose="020B0604020202020204" pitchFamily="34" charset="0"/>
              </a:rPr>
              <a:t>planeeritud</a:t>
            </a:r>
            <a:r>
              <a:rPr lang="en-US" sz="1800" kern="100">
                <a:effectLst/>
                <a:latin typeface="Calibri" panose="020F0502020204030204" pitchFamily="34" charset="0"/>
                <a:ea typeface="Calibri" panose="020F0502020204030204" pitchFamily="34" charset="0"/>
                <a:cs typeface="Arial" panose="020B0604020202020204" pitchFamily="34" charset="0"/>
              </a:rPr>
              <a:t>.</a:t>
            </a:r>
          </a:p>
          <a:p>
            <a:endParaRPr lang="en-US"/>
          </a:p>
        </p:txBody>
      </p:sp>
      <p:sp>
        <p:nvSpPr>
          <p:cNvPr id="4" name="Slide Number Placeholder 3"/>
          <p:cNvSpPr>
            <a:spLocks noGrp="1"/>
          </p:cNvSpPr>
          <p:nvPr>
            <p:ph type="sldNum" sz="quarter" idx="5"/>
          </p:nvPr>
        </p:nvSpPr>
        <p:spPr/>
        <p:txBody>
          <a:bodyPr/>
          <a:lstStyle/>
          <a:p>
            <a:fld id="{5307AC70-F0CC-4837-9D86-D615FA730DBE}" type="slidenum">
              <a:rPr lang="en-US" smtClean="0"/>
              <a:t>1</a:t>
            </a:fld>
            <a:endParaRPr lang="en-US"/>
          </a:p>
        </p:txBody>
      </p:sp>
    </p:spTree>
    <p:extLst>
      <p:ext uri="{BB962C8B-B14F-4D97-AF65-F5344CB8AC3E}">
        <p14:creationId xmlns:p14="http://schemas.microsoft.com/office/powerpoint/2010/main" val="1306569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Symbol" panose="05050102010706020507" pitchFamily="18" charset="2"/>
              <a:buNone/>
            </a:pPr>
            <a:r>
              <a:rPr lang="et-EE" sz="1800" kern="100">
                <a:effectLst/>
                <a:latin typeface="Calibri" panose="020F0502020204030204" pitchFamily="34" charset="0"/>
                <a:ea typeface="Calibri" panose="020F0502020204030204" pitchFamily="34" charset="0"/>
                <a:cs typeface="Arial" panose="020B0604020202020204" pitchFamily="34" charset="0"/>
              </a:rPr>
              <a:t>Täpsustamaks eelnevat oleme vaba kapitali olemasolu tõttu tasunud ehitusarveid omakapitalist, et vähendada arenduste intressikulu. Ehk kasutame vaba raha kasumimarginaali suurendamiseks, kui pole võimalik neid vahendeid uutesse investeeringutesse rakendada.</a:t>
            </a:r>
          </a:p>
          <a:p>
            <a:pPr marL="0" lvl="0" indent="0">
              <a:lnSpc>
                <a:spcPct val="107000"/>
              </a:lnSpc>
              <a:buFont typeface="Symbol" panose="05050102010706020507" pitchFamily="18" charset="2"/>
              <a:buNone/>
            </a:pPr>
            <a:r>
              <a:rPr lang="et-EE" sz="1800" kern="100">
                <a:effectLst/>
                <a:latin typeface="Calibri" panose="020F0502020204030204" pitchFamily="34" charset="0"/>
                <a:ea typeface="Calibri" panose="020F0502020204030204" pitchFamily="34" charset="0"/>
                <a:cs typeface="Arial" panose="020B0604020202020204" pitchFamily="34" charset="0"/>
              </a:rPr>
              <a:t>Kuna III kvartalis ettevõte ei olnud kasumis, siis Järgmist omakapitali tõusu saame samuti oodata IV kvartali tulemuste saabudes.</a:t>
            </a:r>
            <a:endParaRPr lang="en-US" sz="1800" kern="10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5307AC70-F0CC-4837-9D86-D615FA730DBE}" type="slidenum">
              <a:rPr lang="en-US" smtClean="0"/>
              <a:t>10</a:t>
            </a:fld>
            <a:endParaRPr lang="en-US"/>
          </a:p>
        </p:txBody>
      </p:sp>
    </p:spTree>
    <p:extLst>
      <p:ext uri="{BB962C8B-B14F-4D97-AF65-F5344CB8AC3E}">
        <p14:creationId xmlns:p14="http://schemas.microsoft.com/office/powerpoint/2010/main" val="1879880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5000"/>
              </a:lnSpc>
              <a:spcAft>
                <a:spcPts val="800"/>
              </a:spcAft>
            </a:pPr>
            <a:r>
              <a:rPr lang="en-US" sz="1800" err="1">
                <a:effectLst/>
                <a:latin typeface="Calibri" panose="020F0502020204030204" pitchFamily="34" charset="0"/>
                <a:ea typeface="Calibri" panose="020F0502020204030204" pitchFamily="34" charset="0"/>
              </a:rPr>
              <a:t>Lisaks</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jätkub</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ehitustegevus</a:t>
            </a:r>
            <a:r>
              <a:rPr lang="en-US" sz="1800">
                <a:effectLst/>
                <a:latin typeface="Calibri" panose="020F0502020204030204" pitchFamily="34" charset="0"/>
                <a:ea typeface="Calibri" panose="020F0502020204030204" pitchFamily="34" charset="0"/>
              </a:rPr>
              <a:t> Botanica </a:t>
            </a:r>
            <a:r>
              <a:rPr lang="en-US" sz="1800" err="1">
                <a:effectLst/>
                <a:latin typeface="Calibri" panose="020F0502020204030204" pitchFamily="34" charset="0"/>
                <a:ea typeface="Calibri" panose="020F0502020204030204" pitchFamily="34" charset="0"/>
              </a:rPr>
              <a:t>Lozenis</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mille</a:t>
            </a:r>
            <a:r>
              <a:rPr lang="en-US" sz="1800">
                <a:effectLst/>
                <a:latin typeface="Calibri" panose="020F0502020204030204" pitchFamily="34" charset="0"/>
                <a:ea typeface="Calibri" panose="020F0502020204030204" pitchFamily="34" charset="0"/>
              </a:rPr>
              <a:t> 16-st </a:t>
            </a:r>
            <a:r>
              <a:rPr lang="en-US" sz="1800" err="1">
                <a:effectLst/>
                <a:latin typeface="Calibri" panose="020F0502020204030204" pitchFamily="34" charset="0"/>
                <a:ea typeface="Calibri" panose="020F0502020204030204" pitchFamily="34" charset="0"/>
              </a:rPr>
              <a:t>eramust</a:t>
            </a:r>
            <a:r>
              <a:rPr lang="en-US" sz="1800">
                <a:effectLst/>
                <a:latin typeface="Calibri" panose="020F0502020204030204" pitchFamily="34" charset="0"/>
                <a:ea typeface="Calibri" panose="020F0502020204030204" pitchFamily="34" charset="0"/>
              </a:rPr>
              <a:t> on </a:t>
            </a:r>
            <a:r>
              <a:rPr lang="en-US" sz="1800" err="1">
                <a:effectLst/>
                <a:latin typeface="Calibri" panose="020F0502020204030204" pitchFamily="34" charset="0"/>
                <a:ea typeface="Calibri" panose="020F0502020204030204" pitchFamily="34" charset="0"/>
              </a:rPr>
              <a:t>õnneliku</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ostja</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leidnud</a:t>
            </a:r>
            <a:r>
              <a:rPr lang="et-EE" sz="1800">
                <a:effectLst/>
                <a:latin typeface="Calibri" panose="020F0502020204030204" pitchFamily="34" charset="0"/>
                <a:ea typeface="Calibri" panose="020F0502020204030204" pitchFamily="34" charset="0"/>
              </a:rPr>
              <a:t> aruande ilmumise hetkeks</a:t>
            </a:r>
            <a:r>
              <a:rPr lang="en-US" sz="1800">
                <a:effectLst/>
                <a:latin typeface="Calibri" panose="020F0502020204030204" pitchFamily="34" charset="0"/>
                <a:ea typeface="Calibri" panose="020F0502020204030204" pitchFamily="34" charset="0"/>
              </a:rPr>
              <a:t> 3 </a:t>
            </a:r>
            <a:r>
              <a:rPr lang="en-US" sz="1800" err="1">
                <a:effectLst/>
                <a:latin typeface="Calibri" panose="020F0502020204030204" pitchFamily="34" charset="0"/>
                <a:ea typeface="Calibri" panose="020F0502020204030204" pitchFamily="34" charset="0"/>
              </a:rPr>
              <a:t>maja</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Ehituse</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planeeritud</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ajakava</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järgselt</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ootame</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hoonete</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üleandmist</a:t>
            </a:r>
            <a:r>
              <a:rPr lang="en-US" sz="1800">
                <a:effectLst/>
                <a:latin typeface="Calibri" panose="020F0502020204030204" pitchFamily="34" charset="0"/>
                <a:ea typeface="Calibri" panose="020F0502020204030204" pitchFamily="34" charset="0"/>
              </a:rPr>
              <a:t> 2024. </a:t>
            </a:r>
            <a:r>
              <a:rPr lang="en-US" sz="1800" err="1">
                <a:effectLst/>
                <a:latin typeface="Calibri" panose="020F0502020204030204" pitchFamily="34" charset="0"/>
                <a:ea typeface="Calibri" panose="020F0502020204030204" pitchFamily="34" charset="0"/>
              </a:rPr>
              <a:t>aasta</a:t>
            </a:r>
            <a:r>
              <a:rPr lang="en-US" sz="1800">
                <a:effectLst/>
                <a:latin typeface="Calibri" panose="020F0502020204030204" pitchFamily="34" charset="0"/>
                <a:ea typeface="Calibri" panose="020F0502020204030204" pitchFamily="34" charset="0"/>
              </a:rPr>
              <a:t> II </a:t>
            </a:r>
            <a:r>
              <a:rPr lang="en-US" sz="1800" err="1">
                <a:effectLst/>
                <a:latin typeface="Calibri" panose="020F0502020204030204" pitchFamily="34" charset="0"/>
                <a:ea typeface="Calibri" panose="020F0502020204030204" pitchFamily="34" charset="0"/>
              </a:rPr>
              <a:t>pooles</a:t>
            </a:r>
            <a:r>
              <a:rPr lang="en-US" sz="1800">
                <a:effectLst/>
                <a:latin typeface="Calibri" panose="020F0502020204030204" pitchFamily="34" charset="0"/>
                <a:ea typeface="Calibri" panose="020F0502020204030204" pitchFamily="34" charset="0"/>
              </a:rPr>
              <a:t>, mil on </a:t>
            </a:r>
            <a:r>
              <a:rPr lang="en-US" sz="1800" err="1">
                <a:effectLst/>
                <a:latin typeface="Calibri" panose="020F0502020204030204" pitchFamily="34" charset="0"/>
                <a:ea typeface="Calibri" panose="020F0502020204030204" pitchFamily="34" charset="0"/>
              </a:rPr>
              <a:t>planeeritud</a:t>
            </a:r>
            <a:r>
              <a:rPr lang="en-US" sz="1800">
                <a:effectLst/>
                <a:latin typeface="Calibri" panose="020F0502020204030204" pitchFamily="34" charset="0"/>
                <a:ea typeface="Calibri" panose="020F0502020204030204" pitchFamily="34" charset="0"/>
              </a:rPr>
              <a:t> ka </a:t>
            </a:r>
            <a:r>
              <a:rPr lang="en-US" sz="1800" err="1">
                <a:effectLst/>
                <a:latin typeface="Calibri" panose="020F0502020204030204" pitchFamily="34" charset="0"/>
                <a:ea typeface="Calibri" panose="020F0502020204030204" pitchFamily="34" charset="0"/>
              </a:rPr>
              <a:t>uue</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etapi</a:t>
            </a:r>
            <a:r>
              <a:rPr lang="en-US" sz="1800">
                <a:effectLst/>
                <a:latin typeface="Calibri" panose="020F0502020204030204" pitchFamily="34" charset="0"/>
                <a:ea typeface="Calibri" panose="020F0502020204030204" pitchFamily="34" charset="0"/>
              </a:rPr>
              <a:t> 24 </a:t>
            </a:r>
            <a:r>
              <a:rPr lang="en-US" sz="1800" err="1">
                <a:effectLst/>
                <a:latin typeface="Calibri" panose="020F0502020204030204" pitchFamily="34" charset="0"/>
                <a:ea typeface="Calibri" panose="020F0502020204030204" pitchFamily="34" charset="0"/>
              </a:rPr>
              <a:t>hoone</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ehitustegevuse</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algus</a:t>
            </a:r>
            <a:r>
              <a:rPr lang="en-US" sz="1800">
                <a:effectLst/>
                <a:latin typeface="Calibri" panose="020F0502020204030204" pitchFamily="34" charset="0"/>
                <a:ea typeface="Calibri" panose="020F0502020204030204" pitchFamily="34" charset="0"/>
              </a:rPr>
              <a:t>.</a:t>
            </a:r>
            <a:r>
              <a:rPr lang="et-EE" sz="1800">
                <a:effectLst/>
                <a:latin typeface="Calibri" panose="020F0502020204030204" pitchFamily="34" charset="0"/>
                <a:ea typeface="Calibri" panose="020F0502020204030204" pitchFamily="34" charset="0"/>
              </a:rPr>
              <a:t> Seega on ehituses olevate 13 veel müümata eramu müügiks veel planeeritud ligikaudu aasta.</a:t>
            </a:r>
            <a:endParaRPr lang="en-US" sz="180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5307AC70-F0CC-4837-9D86-D615FA730DBE}" type="slidenum">
              <a:rPr lang="en-US" smtClean="0"/>
              <a:t>11</a:t>
            </a:fld>
            <a:endParaRPr lang="en-US"/>
          </a:p>
        </p:txBody>
      </p:sp>
    </p:spTree>
    <p:extLst>
      <p:ext uri="{BB962C8B-B14F-4D97-AF65-F5344CB8AC3E}">
        <p14:creationId xmlns:p14="http://schemas.microsoft.com/office/powerpoint/2010/main" val="3142816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Symbol" panose="05050102010706020507" pitchFamily="18" charset="2"/>
              <a:buNone/>
            </a:pPr>
            <a:r>
              <a:rPr lang="et-EE" sz="1800" kern="100">
                <a:effectLst/>
                <a:latin typeface="Calibri" panose="020F0502020204030204" pitchFamily="34" charset="0"/>
                <a:ea typeface="Calibri" panose="020F0502020204030204" pitchFamily="34" charset="0"/>
                <a:cs typeface="Arial" panose="020B0604020202020204" pitchFamily="34" charset="0"/>
              </a:rPr>
              <a:t>Lühidalt tutvustasin juba Arco Vara tulevikku Kodulahe kvartalis, kuid tuleb tähelepanu pöörata ka Arcojärvele, kus eeldatavalt juba vähem kui aasta pärast algav esimene eelmüükide vormistamine. Oleme jõudnud detailplaneeringu koostamise faasi ning järgmiste kuude jooksul loodame jõuda detailplaneeringu vastuvõtmiseni.</a:t>
            </a:r>
            <a:endParaRPr lang="en-US" sz="1800" kern="1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307AC70-F0CC-4837-9D86-D615FA730DBE}" type="slidenum">
              <a:rPr lang="en-US" smtClean="0"/>
              <a:t>12</a:t>
            </a:fld>
            <a:endParaRPr lang="en-US"/>
          </a:p>
        </p:txBody>
      </p:sp>
    </p:spTree>
    <p:extLst>
      <p:ext uri="{BB962C8B-B14F-4D97-AF65-F5344CB8AC3E}">
        <p14:creationId xmlns:p14="http://schemas.microsoft.com/office/powerpoint/2010/main" val="1823599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a:t>Varade maht võrreldes eelmise kvartaliga on vähenenud seoses Madrid BLVD tehingu struktuuriga, kuid jätkame varade mahu kasvatamist ehituse abil. Samuti on oodatult vähenenud arendusmahtude hulk Madrid BLVD hulgal ehk – 7350 ruutmeetri võrra. Sealjuures jätkame aktiivselt tööd arendusmahtude kasvatamiseks üle 100 000 m2.</a:t>
            </a:r>
            <a:endParaRPr lang="en-US"/>
          </a:p>
        </p:txBody>
      </p:sp>
      <p:sp>
        <p:nvSpPr>
          <p:cNvPr id="4" name="Slide Number Placeholder 3"/>
          <p:cNvSpPr>
            <a:spLocks noGrp="1"/>
          </p:cNvSpPr>
          <p:nvPr>
            <p:ph type="sldNum" sz="quarter" idx="5"/>
          </p:nvPr>
        </p:nvSpPr>
        <p:spPr/>
        <p:txBody>
          <a:bodyPr/>
          <a:lstStyle/>
          <a:p>
            <a:fld id="{5307AC70-F0CC-4837-9D86-D615FA730DBE}" type="slidenum">
              <a:rPr lang="en-US" smtClean="0"/>
              <a:t>13</a:t>
            </a:fld>
            <a:endParaRPr lang="en-US"/>
          </a:p>
        </p:txBody>
      </p:sp>
    </p:spTree>
    <p:extLst>
      <p:ext uri="{BB962C8B-B14F-4D97-AF65-F5344CB8AC3E}">
        <p14:creationId xmlns:p14="http://schemas.microsoft.com/office/powerpoint/2010/main" val="6826709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Symbol" panose="05050102010706020507" pitchFamily="18" charset="2"/>
              <a:buNone/>
            </a:pPr>
            <a:r>
              <a:rPr lang="et-EE" sz="1800" kern="100">
                <a:effectLst/>
                <a:latin typeface="Calibri" panose="020F0502020204030204" pitchFamily="34" charset="0"/>
                <a:ea typeface="Calibri" panose="020F0502020204030204" pitchFamily="34" charset="0"/>
                <a:cs typeface="Arial" panose="020B0604020202020204" pitchFamily="34" charset="0"/>
              </a:rPr>
              <a:t>Vaadates veel sellesse ja järgmisse aastasse oleme uuendanud müügitulu ja kasumiprognoosi tulenevalt kodude üleandmisele 2023 aastal ja projekteeritud müügitempole 2024 aastal. Kui sel aastal jõuame klientidele üle anda ligikaudu 65 kodu, siis oleme kavandanud järgmisse aasta jooksul üleandmist 48 kodulahe ühiku osas ja </a:t>
            </a:r>
            <a:r>
              <a:rPr lang="et-EE" sz="1800" kern="100" err="1">
                <a:effectLst/>
                <a:latin typeface="Calibri" panose="020F0502020204030204" pitchFamily="34" charset="0"/>
                <a:ea typeface="Calibri" panose="020F0502020204030204" pitchFamily="34" charset="0"/>
                <a:cs typeface="Arial" panose="020B0604020202020204" pitchFamily="34" charset="0"/>
              </a:rPr>
              <a:t>Botanica</a:t>
            </a:r>
            <a:r>
              <a:rPr lang="et-EE" sz="1800" kern="100">
                <a:effectLst/>
                <a:latin typeface="Calibri" panose="020F0502020204030204" pitchFamily="34" charset="0"/>
                <a:ea typeface="Calibri" panose="020F0502020204030204" pitchFamily="34" charset="0"/>
                <a:cs typeface="Arial" panose="020B0604020202020204" pitchFamily="34" charset="0"/>
              </a:rPr>
              <a:t> </a:t>
            </a:r>
            <a:r>
              <a:rPr lang="et-EE" sz="1800" kern="100" err="1">
                <a:effectLst/>
                <a:latin typeface="Calibri" panose="020F0502020204030204" pitchFamily="34" charset="0"/>
                <a:ea typeface="Calibri" panose="020F0502020204030204" pitchFamily="34" charset="0"/>
                <a:cs typeface="Arial" panose="020B0604020202020204" pitchFamily="34" charset="0"/>
              </a:rPr>
              <a:t>Lozeni</a:t>
            </a:r>
            <a:r>
              <a:rPr lang="et-EE" sz="1800" kern="100">
                <a:effectLst/>
                <a:latin typeface="Calibri" panose="020F0502020204030204" pitchFamily="34" charset="0"/>
                <a:ea typeface="Calibri" panose="020F0502020204030204" pitchFamily="34" charset="0"/>
                <a:cs typeface="Arial" panose="020B0604020202020204" pitchFamily="34" charset="0"/>
              </a:rPr>
              <a:t> üleandmise 2024 IV kvartalis.</a:t>
            </a:r>
            <a:endParaRPr lang="en-US" sz="1800" kern="1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307AC70-F0CC-4837-9D86-D615FA730DBE}" type="slidenum">
              <a:rPr lang="en-US" smtClean="0"/>
              <a:t>14</a:t>
            </a:fld>
            <a:endParaRPr lang="en-US"/>
          </a:p>
        </p:txBody>
      </p:sp>
    </p:spTree>
    <p:extLst>
      <p:ext uri="{BB962C8B-B14F-4D97-AF65-F5344CB8AC3E}">
        <p14:creationId xmlns:p14="http://schemas.microsoft.com/office/powerpoint/2010/main" val="15765368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t-EE" sz="1800" kern="100">
                <a:effectLst/>
                <a:latin typeface="Calibri" panose="020F0502020204030204" pitchFamily="34" charset="0"/>
                <a:ea typeface="Calibri" panose="020F0502020204030204" pitchFamily="34" charset="0"/>
                <a:cs typeface="Arial" panose="020B0604020202020204" pitchFamily="34" charset="0"/>
              </a:rPr>
              <a:t>Arendusgraafikul oleme viinud sisse uuendused Soodi 6 arenduse ehituse alguse osas, mille eeldatav algus lükkub 2024 II kvartalisse. </a:t>
            </a:r>
          </a:p>
          <a:p>
            <a:pPr marL="342900" lvl="0" indent="-342900">
              <a:lnSpc>
                <a:spcPct val="107000"/>
              </a:lnSpc>
              <a:buFont typeface="Symbol" panose="05050102010706020507" pitchFamily="18" charset="2"/>
              <a:buChar char=""/>
            </a:pPr>
            <a:r>
              <a:rPr lang="et-EE" sz="1800" kern="100">
                <a:effectLst/>
                <a:latin typeface="Calibri" panose="020F0502020204030204" pitchFamily="34" charset="0"/>
                <a:ea typeface="Calibri" panose="020F0502020204030204" pitchFamily="34" charset="0"/>
                <a:cs typeface="Arial" panose="020B0604020202020204" pitchFamily="34" charset="0"/>
              </a:rPr>
              <a:t>Samuti oleme Bulgaaria turu osas vaatlevad </a:t>
            </a:r>
            <a:r>
              <a:rPr lang="et-EE" sz="1800" kern="100" err="1">
                <a:effectLst/>
                <a:latin typeface="Calibri" panose="020F0502020204030204" pitchFamily="34" charset="0"/>
                <a:ea typeface="Calibri" panose="020F0502020204030204" pitchFamily="34" charset="0"/>
                <a:cs typeface="Arial" panose="020B0604020202020204" pitchFamily="34" charset="0"/>
              </a:rPr>
              <a:t>Botanica</a:t>
            </a:r>
            <a:r>
              <a:rPr lang="et-EE" sz="1800" kern="100">
                <a:effectLst/>
                <a:latin typeface="Calibri" panose="020F0502020204030204" pitchFamily="34" charset="0"/>
                <a:ea typeface="Calibri" panose="020F0502020204030204" pitchFamily="34" charset="0"/>
                <a:cs typeface="Arial" panose="020B0604020202020204" pitchFamily="34" charset="0"/>
              </a:rPr>
              <a:t> </a:t>
            </a:r>
            <a:r>
              <a:rPr lang="et-EE" sz="1800" kern="100" err="1">
                <a:effectLst/>
                <a:latin typeface="Calibri" panose="020F0502020204030204" pitchFamily="34" charset="0"/>
                <a:ea typeface="Calibri" panose="020F0502020204030204" pitchFamily="34" charset="0"/>
                <a:cs typeface="Arial" panose="020B0604020202020204" pitchFamily="34" charset="0"/>
              </a:rPr>
              <a:t>Lozeni</a:t>
            </a:r>
            <a:r>
              <a:rPr lang="et-EE" sz="1800" kern="100">
                <a:effectLst/>
                <a:latin typeface="Calibri" panose="020F0502020204030204" pitchFamily="34" charset="0"/>
                <a:ea typeface="Calibri" panose="020F0502020204030204" pitchFamily="34" charset="0"/>
                <a:cs typeface="Arial" panose="020B0604020202020204" pitchFamily="34" charset="0"/>
              </a:rPr>
              <a:t> teise etapi ehituse alguse osas, mille eeldatav ehituse algust kavandame 2024 aasta II pooles. Muidugi on antud arendusmahu eelduseks I etapi eelmüügid, mille varasemal täitumisel jätame lahti võimaluse varasemaks alustamiseks, sest projekteerimine on juba eelprojekti lõpetamise faasis.</a:t>
            </a:r>
          </a:p>
          <a:p>
            <a:pPr marL="342900" lvl="0" indent="-342900">
              <a:lnSpc>
                <a:spcPct val="107000"/>
              </a:lnSpc>
              <a:buFont typeface="Symbol" panose="05050102010706020507" pitchFamily="18" charset="2"/>
              <a:buChar char=""/>
            </a:pPr>
            <a:r>
              <a:rPr lang="et-EE" sz="1800" kern="100">
                <a:effectLst/>
                <a:latin typeface="Calibri" panose="020F0502020204030204" pitchFamily="34" charset="0"/>
                <a:ea typeface="Calibri" panose="020F0502020204030204" pitchFamily="34" charset="0"/>
                <a:cs typeface="Arial" panose="020B0604020202020204" pitchFamily="34" charset="0"/>
              </a:rPr>
              <a:t>Ülejäänud </a:t>
            </a:r>
            <a:r>
              <a:rPr lang="et-EE" sz="1800" kern="100" err="1">
                <a:effectLst/>
                <a:latin typeface="Calibri" panose="020F0502020204030204" pitchFamily="34" charset="0"/>
                <a:ea typeface="Calibri" panose="020F0502020204030204" pitchFamily="34" charset="0"/>
                <a:cs typeface="Arial" panose="020B0604020202020204" pitchFamily="34" charset="0"/>
              </a:rPr>
              <a:t>arendusgrafik</a:t>
            </a:r>
            <a:r>
              <a:rPr lang="et-EE" sz="1800" kern="100">
                <a:effectLst/>
                <a:latin typeface="Calibri" panose="020F0502020204030204" pitchFamily="34" charset="0"/>
                <a:ea typeface="Calibri" panose="020F0502020204030204" pitchFamily="34" charset="0"/>
                <a:cs typeface="Arial" panose="020B0604020202020204" pitchFamily="34" charset="0"/>
              </a:rPr>
              <a:t> on puutumata ja Arco Vara jätkab kursil jõudmaks 200 kodu üleandmiseni igal aastal!</a:t>
            </a:r>
            <a:endParaRPr lang="en-US" sz="1800" kern="10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5307AC70-F0CC-4837-9D86-D615FA730DBE}" type="slidenum">
              <a:rPr lang="en-US" smtClean="0"/>
              <a:t>15</a:t>
            </a:fld>
            <a:endParaRPr lang="en-US"/>
          </a:p>
        </p:txBody>
      </p:sp>
    </p:spTree>
    <p:extLst>
      <p:ext uri="{BB962C8B-B14F-4D97-AF65-F5344CB8AC3E}">
        <p14:creationId xmlns:p14="http://schemas.microsoft.com/office/powerpoint/2010/main" val="15626153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07AC70-F0CC-4837-9D86-D615FA730DBE}" type="slidenum">
              <a:rPr lang="en-US" smtClean="0"/>
              <a:t>16</a:t>
            </a:fld>
            <a:endParaRPr lang="en-US"/>
          </a:p>
        </p:txBody>
      </p:sp>
    </p:spTree>
    <p:extLst>
      <p:ext uri="{BB962C8B-B14F-4D97-AF65-F5344CB8AC3E}">
        <p14:creationId xmlns:p14="http://schemas.microsoft.com/office/powerpoint/2010/main" val="982654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a:t>Andmed </a:t>
            </a:r>
            <a:r>
              <a:rPr lang="et-EE" err="1"/>
              <a:t>ok</a:t>
            </a:r>
            <a:r>
              <a:rPr lang="et-EE"/>
              <a:t>!</a:t>
            </a:r>
            <a:endParaRPr lang="en-US" sz="1200" kern="1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307AC70-F0CC-4837-9D86-D615FA730DBE}" type="slidenum">
              <a:rPr lang="en-US" smtClean="0"/>
              <a:t>2</a:t>
            </a:fld>
            <a:endParaRPr lang="en-US"/>
          </a:p>
        </p:txBody>
      </p:sp>
    </p:spTree>
    <p:extLst>
      <p:ext uri="{BB962C8B-B14F-4D97-AF65-F5344CB8AC3E}">
        <p14:creationId xmlns:p14="http://schemas.microsoft.com/office/powerpoint/2010/main" val="925375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US" sz="1800" err="1">
                <a:effectLst/>
                <a:latin typeface="Calibri" panose="020F0502020204030204" pitchFamily="34" charset="0"/>
                <a:ea typeface="Calibri" panose="020F0502020204030204" pitchFamily="34" charset="0"/>
              </a:rPr>
              <a:t>Kodulahe</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Kvartalis</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õnnestus</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jätkata</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ehituse</a:t>
            </a:r>
            <a:r>
              <a:rPr lang="en-US" sz="1800">
                <a:effectLst/>
                <a:latin typeface="Calibri" panose="020F0502020204030204" pitchFamily="34" charset="0"/>
                <a:ea typeface="Calibri" panose="020F0502020204030204" pitchFamily="34" charset="0"/>
              </a:rPr>
              <a:t> ja </a:t>
            </a:r>
            <a:r>
              <a:rPr lang="en-US" sz="1800" err="1">
                <a:effectLst/>
                <a:latin typeface="Calibri" panose="020F0502020204030204" pitchFamily="34" charset="0"/>
                <a:ea typeface="Calibri" panose="020F0502020204030204" pitchFamily="34" charset="0"/>
              </a:rPr>
              <a:t>müügitegevust</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vastavalt</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planeeritule</a:t>
            </a:r>
            <a:r>
              <a:rPr lang="en-US" sz="1800">
                <a:effectLst/>
                <a:latin typeface="Calibri" panose="020F0502020204030204" pitchFamily="34" charset="0"/>
                <a:ea typeface="Calibri" panose="020F0502020204030204" pitchFamily="34" charset="0"/>
              </a:rPr>
              <a:t>, mis </a:t>
            </a:r>
            <a:r>
              <a:rPr lang="en-US" sz="1800" err="1">
                <a:effectLst/>
                <a:latin typeface="Calibri" panose="020F0502020204030204" pitchFamily="34" charset="0"/>
                <a:ea typeface="Calibri" panose="020F0502020204030204" pitchFamily="34" charset="0"/>
              </a:rPr>
              <a:t>võimaldab</a:t>
            </a:r>
            <a:r>
              <a:rPr lang="en-US" sz="1800">
                <a:effectLst/>
                <a:latin typeface="Calibri" panose="020F0502020204030204" pitchFamily="34" charset="0"/>
                <a:ea typeface="Calibri" panose="020F0502020204030204" pitchFamily="34" charset="0"/>
              </a:rPr>
              <a:t> juba </a:t>
            </a:r>
            <a:r>
              <a:rPr lang="en-US" sz="1800" err="1">
                <a:effectLst/>
                <a:latin typeface="Calibri" panose="020F0502020204030204" pitchFamily="34" charset="0"/>
                <a:ea typeface="Calibri" panose="020F0502020204030204" pitchFamily="34" charset="0"/>
              </a:rPr>
              <a:t>aruande</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ilmumise</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hetkeks</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alustada</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kodude</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üleandmisega</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meie</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Kodulahe</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Rannakalda</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arenduses</a:t>
            </a:r>
            <a:r>
              <a:rPr lang="en-US" sz="1800">
                <a:effectLst/>
                <a:latin typeface="Calibri" panose="020F0502020204030204" pitchFamily="34" charset="0"/>
                <a:ea typeface="Calibri" panose="020F0502020204030204" pitchFamily="34" charset="0"/>
              </a:rPr>
              <a:t>. </a:t>
            </a:r>
            <a:r>
              <a:rPr lang="et-EE" sz="1800">
                <a:effectLst/>
                <a:latin typeface="Calibri" panose="020F0502020204030204" pitchFamily="34" charset="0"/>
                <a:ea typeface="Calibri" panose="020F0502020204030204" pitchFamily="34" charset="0"/>
              </a:rPr>
              <a:t>Võrreldes eelmise kvartali lõppseisuga on lisandunud 11 eelmüüki, millele sarnast kulgu soovime jätkata ka neljandas kvartalis. Kui kolmandasse kvartalisse kodude üleandmisi ei jäänud, siis veel käesoleval aastal saab</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kõigi</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eelduste</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kohaselt</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uue</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kodu</a:t>
            </a:r>
            <a:r>
              <a:rPr lang="en-US" sz="1800">
                <a:effectLst/>
                <a:latin typeface="Calibri" panose="020F0502020204030204" pitchFamily="34" charset="0"/>
                <a:ea typeface="Calibri" panose="020F0502020204030204" pitchFamily="34" charset="0"/>
              </a:rPr>
              <a:t> 65 </a:t>
            </a:r>
            <a:r>
              <a:rPr lang="en-US" sz="1800" err="1">
                <a:effectLst/>
                <a:latin typeface="Calibri" panose="020F0502020204030204" pitchFamily="34" charset="0"/>
                <a:ea typeface="Calibri" panose="020F0502020204030204" pitchFamily="34" charset="0"/>
              </a:rPr>
              <a:t>klienti</a:t>
            </a:r>
            <a:r>
              <a:rPr lang="en-US" sz="1800">
                <a:effectLst/>
                <a:latin typeface="Calibri" panose="020F0502020204030204" pitchFamily="34" charset="0"/>
                <a:ea typeface="Calibri" panose="020F0502020204030204" pitchFamily="34" charset="0"/>
              </a:rPr>
              <a:t>. 48 </a:t>
            </a:r>
            <a:r>
              <a:rPr lang="en-US" sz="1800" err="1">
                <a:effectLst/>
                <a:latin typeface="Calibri" panose="020F0502020204030204" pitchFamily="34" charset="0"/>
                <a:ea typeface="Calibri" panose="020F0502020204030204" pitchFamily="34" charset="0"/>
              </a:rPr>
              <a:t>ühiku</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lõppmüügid</a:t>
            </a:r>
            <a:r>
              <a:rPr lang="en-US" sz="1800">
                <a:effectLst/>
                <a:latin typeface="Calibri" panose="020F0502020204030204" pitchFamily="34" charset="0"/>
                <a:ea typeface="Calibri" panose="020F0502020204030204" pitchFamily="34" charset="0"/>
              </a:rPr>
              <a:t> on </a:t>
            </a:r>
            <a:r>
              <a:rPr lang="en-US" sz="1800" err="1">
                <a:effectLst/>
                <a:latin typeface="Calibri" panose="020F0502020204030204" pitchFamily="34" charset="0"/>
                <a:ea typeface="Calibri" panose="020F0502020204030204" pitchFamily="34" charset="0"/>
              </a:rPr>
              <a:t>planeeritud</a:t>
            </a:r>
            <a:r>
              <a:rPr lang="en-US" sz="1800">
                <a:effectLst/>
                <a:latin typeface="Calibri" panose="020F0502020204030204" pitchFamily="34" charset="0"/>
                <a:ea typeface="Calibri" panose="020F0502020204030204" pitchFamily="34" charset="0"/>
              </a:rPr>
              <a:t> 2024. </a:t>
            </a:r>
            <a:r>
              <a:rPr lang="en-US" sz="1800" err="1">
                <a:effectLst/>
                <a:latin typeface="Calibri" panose="020F0502020204030204" pitchFamily="34" charset="0"/>
                <a:ea typeface="Calibri" panose="020F0502020204030204" pitchFamily="34" charset="0"/>
              </a:rPr>
              <a:t>aastasse</a:t>
            </a:r>
            <a:r>
              <a:rPr lang="en-US" sz="1800">
                <a:effectLst/>
                <a:latin typeface="Calibri" panose="020F0502020204030204" pitchFamily="34" charset="0"/>
                <a:ea typeface="Calibri" panose="020F0502020204030204" pitchFamily="34" charset="0"/>
              </a:rPr>
              <a:t>.</a:t>
            </a: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t-EE" sz="1800" kern="100">
                <a:effectLst/>
                <a:latin typeface="Calibri" panose="020F0502020204030204" pitchFamily="34" charset="0"/>
                <a:ea typeface="Calibri" panose="020F0502020204030204" pitchFamily="34" charset="0"/>
                <a:cs typeface="Arial" panose="020B0604020202020204" pitchFamily="34" charset="0"/>
              </a:rPr>
              <a:t>Aruande esitamise hetkeks on üle antud ka esimesed 8 kodu.</a:t>
            </a:r>
          </a:p>
          <a:p>
            <a:pPr marL="0" lvl="0" indent="0">
              <a:lnSpc>
                <a:spcPct val="107000"/>
              </a:lnSpc>
              <a:buFont typeface="Symbol" panose="05050102010706020507" pitchFamily="18" charset="2"/>
              <a:buNone/>
            </a:pPr>
            <a:endParaRPr lang="et-EE" sz="1800" kern="1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307AC70-F0CC-4837-9D86-D615FA730DBE}" type="slidenum">
              <a:rPr lang="en-US" smtClean="0"/>
              <a:t>3</a:t>
            </a:fld>
            <a:endParaRPr lang="en-US"/>
          </a:p>
        </p:txBody>
      </p:sp>
    </p:spTree>
    <p:extLst>
      <p:ext uri="{BB962C8B-B14F-4D97-AF65-F5344CB8AC3E}">
        <p14:creationId xmlns:p14="http://schemas.microsoft.com/office/powerpoint/2010/main" val="2115699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sz="1200" kern="100">
                <a:effectLst/>
                <a:latin typeface="Calibri" panose="020F0502020204030204" pitchFamily="34" charset="0"/>
                <a:ea typeface="Calibri" panose="020F0502020204030204" pitchFamily="34" charset="0"/>
                <a:cs typeface="Arial" panose="020B0604020202020204" pitchFamily="34" charset="0"/>
              </a:rPr>
              <a:t>Jõudsin juba peatuda selle, et kolmandas kvartalis kodusid klientidele veel üle ei antud, mida näitab ka müügitulu graafik. Peamiselt moodustavad müügitulu osa frantsiisitasud ja väikses mahus üüritulu. Müügitulu kvartaalse languse on põhjustanud Madrid BLVD hoone müük, millest enam üüritulu ettevõttesse ei laeku. Küll aga ootame Kodulahe kvartali lõppmüükidest müügitulu neljandas kvartalis, mis meie hinnangul peaks küündima ligikaudu 18 miljoni euroni.</a:t>
            </a:r>
            <a:endParaRPr lang="en-US" sz="1200" kern="1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307AC70-F0CC-4837-9D86-D615FA730DBE}" type="slidenum">
              <a:rPr lang="en-US" smtClean="0"/>
              <a:t>4</a:t>
            </a:fld>
            <a:endParaRPr lang="en-US"/>
          </a:p>
        </p:txBody>
      </p:sp>
    </p:spTree>
    <p:extLst>
      <p:ext uri="{BB962C8B-B14F-4D97-AF65-F5344CB8AC3E}">
        <p14:creationId xmlns:p14="http://schemas.microsoft.com/office/powerpoint/2010/main" val="1811804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a:t>Taaskord saame näha kinnisvaraarenduse tsüklilist iseloomu, kus olenemata eelmüükidele kasumi reale seda projekteerida ei saa. Esimese kolme kvartali projektsioon oli veidi väiksem kui miljoni </a:t>
            </a:r>
            <a:r>
              <a:rPr lang="et-EE" err="1"/>
              <a:t>eurone</a:t>
            </a:r>
            <a:r>
              <a:rPr lang="et-EE"/>
              <a:t> kahjum, mis on ka tulemustesse sarnaselt </a:t>
            </a:r>
            <a:r>
              <a:rPr lang="et-EE" err="1"/>
              <a:t>konverteerunud</a:t>
            </a:r>
            <a:r>
              <a:rPr lang="et-EE"/>
              <a:t>. </a:t>
            </a:r>
          </a:p>
          <a:p>
            <a:r>
              <a:rPr lang="et-EE"/>
              <a:t>Vaadeldes juba järgmisse kvartalisse ja selle projektsiooni võiks meie puhaskasum aktsia kohta jõuda ligikaudu 30 sendini ning lisaks on oodata omakapitali suhte tugevnemist varadesse.</a:t>
            </a:r>
          </a:p>
        </p:txBody>
      </p:sp>
      <p:sp>
        <p:nvSpPr>
          <p:cNvPr id="4" name="Slide Number Placeholder 3"/>
          <p:cNvSpPr>
            <a:spLocks noGrp="1"/>
          </p:cNvSpPr>
          <p:nvPr>
            <p:ph type="sldNum" sz="quarter" idx="5"/>
          </p:nvPr>
        </p:nvSpPr>
        <p:spPr/>
        <p:txBody>
          <a:bodyPr/>
          <a:lstStyle/>
          <a:p>
            <a:fld id="{5307AC70-F0CC-4837-9D86-D615FA730DBE}" type="slidenum">
              <a:rPr lang="en-US" smtClean="0"/>
              <a:t>5</a:t>
            </a:fld>
            <a:endParaRPr lang="en-US"/>
          </a:p>
        </p:txBody>
      </p:sp>
    </p:spTree>
    <p:extLst>
      <p:ext uri="{BB962C8B-B14F-4D97-AF65-F5344CB8AC3E}">
        <p14:creationId xmlns:p14="http://schemas.microsoft.com/office/powerpoint/2010/main" val="3375260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Symbol" panose="05050102010706020507" pitchFamily="18" charset="2"/>
              <a:buNone/>
            </a:pPr>
            <a:r>
              <a:rPr lang="et-EE" sz="1800" kern="100">
                <a:effectLst/>
                <a:latin typeface="Calibri" panose="020F0502020204030204" pitchFamily="34" charset="0"/>
                <a:ea typeface="Calibri" panose="020F0502020204030204" pitchFamily="34" charset="0"/>
                <a:cs typeface="Arial" panose="020B0604020202020204" pitchFamily="34" charset="0"/>
              </a:rPr>
              <a:t>Meie majandustulemused tuginevad paljuski Kodulahe Kvartali edule ning Rannakalda arendus ei jää antud alal kindlasti viimaseks.</a:t>
            </a:r>
            <a:endParaRPr lang="en-US" sz="1800" kern="10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err="1">
                <a:effectLst/>
                <a:latin typeface="Calibri" panose="020F0502020204030204" pitchFamily="34" charset="0"/>
                <a:ea typeface="Calibri" panose="020F0502020204030204" pitchFamily="34" charset="0"/>
              </a:rPr>
              <a:t>Arendustegevus</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Kodulahe</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Kvartali</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alal</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saab</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jätku</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Soodi</a:t>
            </a:r>
            <a:r>
              <a:rPr lang="en-US" sz="1800">
                <a:effectLst/>
                <a:latin typeface="Calibri" panose="020F0502020204030204" pitchFamily="34" charset="0"/>
                <a:ea typeface="Calibri" panose="020F0502020204030204" pitchFamily="34" charset="0"/>
              </a:rPr>
              <a:t> 6 </a:t>
            </a:r>
            <a:r>
              <a:rPr lang="en-US" sz="1800" err="1">
                <a:effectLst/>
                <a:latin typeface="Calibri" panose="020F0502020204030204" pitchFamily="34" charset="0"/>
                <a:ea typeface="Calibri" panose="020F0502020204030204" pitchFamily="34" charset="0"/>
              </a:rPr>
              <a:t>aadressil</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mille</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arendamise</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raames</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toimus</a:t>
            </a:r>
            <a:r>
              <a:rPr lang="en-US" sz="1800">
                <a:effectLst/>
                <a:latin typeface="Calibri" panose="020F0502020204030204" pitchFamily="34" charset="0"/>
                <a:ea typeface="Calibri" panose="020F0502020204030204" pitchFamily="34" charset="0"/>
              </a:rPr>
              <a:t> </a:t>
            </a:r>
            <a:r>
              <a:rPr lang="et-EE" sz="1800">
                <a:effectLst/>
                <a:latin typeface="Calibri" panose="020F0502020204030204" pitchFamily="34" charset="0"/>
                <a:ea typeface="Calibri" panose="020F0502020204030204" pitchFamily="34" charset="0"/>
              </a:rPr>
              <a:t>III kvartalis </a:t>
            </a:r>
            <a:r>
              <a:rPr lang="en-US" sz="1800" err="1">
                <a:effectLst/>
                <a:latin typeface="Calibri" panose="020F0502020204030204" pitchFamily="34" charset="0"/>
                <a:ea typeface="Calibri" panose="020F0502020204030204" pitchFamily="34" charset="0"/>
              </a:rPr>
              <a:t>arhitektuurikonkurss</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loomaks</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kvartalile</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uusi</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väärtusi</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välialade</a:t>
            </a:r>
            <a:r>
              <a:rPr lang="en-US" sz="1800">
                <a:effectLst/>
                <a:latin typeface="Calibri" panose="020F0502020204030204" pitchFamily="34" charset="0"/>
                <a:ea typeface="Calibri" panose="020F0502020204030204" pitchFamily="34" charset="0"/>
              </a:rPr>
              <a:t> ja </a:t>
            </a:r>
            <a:r>
              <a:rPr lang="en-US" sz="1800" err="1">
                <a:effectLst/>
                <a:latin typeface="Calibri" panose="020F0502020204030204" pitchFamily="34" charset="0"/>
                <a:ea typeface="Calibri" panose="020F0502020204030204" pitchFamily="34" charset="0"/>
              </a:rPr>
              <a:t>välisilme</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näol</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Konkursi</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võitis</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arhitektuuribüroo</a:t>
            </a:r>
            <a:r>
              <a:rPr lang="en-US" sz="1800">
                <a:effectLst/>
                <a:latin typeface="Calibri" panose="020F0502020204030204" pitchFamily="34" charset="0"/>
                <a:ea typeface="Calibri" panose="020F0502020204030204" pitchFamily="34" charset="0"/>
              </a:rPr>
              <a:t> APEX, </a:t>
            </a:r>
            <a:r>
              <a:rPr lang="en-US" sz="1800" err="1">
                <a:effectLst/>
                <a:latin typeface="Calibri" panose="020F0502020204030204" pitchFamily="34" charset="0"/>
                <a:ea typeface="Calibri" panose="020F0502020204030204" pitchFamily="34" charset="0"/>
              </a:rPr>
              <a:t>kelle</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välialade</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lahendus</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ühendab</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läbi</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Kodulahe</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Kvartali</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Stroomi</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rannaala</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Paldiski</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maantee</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kergliikluse</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alaga</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pidades</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silmas</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liiklejate</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turvalisust</a:t>
            </a:r>
            <a:r>
              <a:rPr lang="en-US" sz="1800">
                <a:effectLst/>
                <a:latin typeface="Calibri" panose="020F0502020204030204" pitchFamily="34" charset="0"/>
                <a:ea typeface="Calibri" panose="020F0502020204030204" pitchFamily="34" charset="0"/>
              </a:rPr>
              <a:t> ja </a:t>
            </a:r>
            <a:r>
              <a:rPr lang="en-US" sz="1800" err="1">
                <a:effectLst/>
                <a:latin typeface="Calibri" panose="020F0502020204030204" pitchFamily="34" charset="0"/>
                <a:ea typeface="Calibri" panose="020F0502020204030204" pitchFamily="34" charset="0"/>
              </a:rPr>
              <a:t>käiguteede</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kompaktsust</a:t>
            </a:r>
            <a:r>
              <a:rPr lang="en-US" sz="1800">
                <a:effectLst/>
                <a:latin typeface="Calibri" panose="020F0502020204030204" pitchFamily="34" charset="0"/>
                <a:ea typeface="Calibri" panose="020F0502020204030204" pitchFamily="34" charset="0"/>
              </a:rPr>
              <a:t>.</a:t>
            </a:r>
            <a:endParaRPr lang="et-EE" sz="180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t-EE" sz="1800">
                <a:effectLst/>
                <a:latin typeface="Calibri" panose="020F0502020204030204" pitchFamily="34" charset="0"/>
                <a:ea typeface="Calibri" panose="020F0502020204030204" pitchFamily="34" charset="0"/>
              </a:rPr>
              <a:t>Planeerime kodude eelmüügiga alustada 2024 aasta I kvartalis, kuid ehitustegevuse alguse plaani oleme muutnud II kvartaliks. Oleme hetkel kuni 68 uue koduga hoonete projekteerimise algusfaasis ning täpsemaid andmeid saan juba jagada järgmist kvartalit kokku võttes.</a:t>
            </a:r>
            <a:endParaRPr lang="en-US" sz="180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5307AC70-F0CC-4837-9D86-D615FA730DBE}" type="slidenum">
              <a:rPr lang="en-US" smtClean="0"/>
              <a:t>6</a:t>
            </a:fld>
            <a:endParaRPr lang="en-US"/>
          </a:p>
        </p:txBody>
      </p:sp>
    </p:spTree>
    <p:extLst>
      <p:ext uri="{BB962C8B-B14F-4D97-AF65-F5344CB8AC3E}">
        <p14:creationId xmlns:p14="http://schemas.microsoft.com/office/powerpoint/2010/main" val="709324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t-EE" sz="1800" kern="100">
                <a:effectLst/>
                <a:latin typeface="Calibri" panose="020F0502020204030204" pitchFamily="34" charset="0"/>
                <a:ea typeface="Calibri" panose="020F0502020204030204" pitchFamily="34" charset="0"/>
                <a:cs typeface="Arial" panose="020B0604020202020204" pitchFamily="34" charset="0"/>
              </a:rPr>
              <a:t>Lisaks Soodi 6 arendusele oleme jätkamas Lammi 6 aadressil arendamist, mille raames oleme esitanud kõik dokumendid detailplaneeringu algatamiseks. Sealset eelmüügi algust planeerime kahe aasta pärast, millest kõigi eelduste kohaselt saab viimane Kodulahe ala arendus.</a:t>
            </a:r>
            <a:endParaRPr lang="en-US" sz="1800" kern="10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5307AC70-F0CC-4837-9D86-D615FA730DBE}" type="slidenum">
              <a:rPr lang="en-US" smtClean="0"/>
              <a:t>7</a:t>
            </a:fld>
            <a:endParaRPr lang="en-US"/>
          </a:p>
        </p:txBody>
      </p:sp>
    </p:spTree>
    <p:extLst>
      <p:ext uri="{BB962C8B-B14F-4D97-AF65-F5344CB8AC3E}">
        <p14:creationId xmlns:p14="http://schemas.microsoft.com/office/powerpoint/2010/main" val="26795994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5000"/>
              </a:lnSpc>
              <a:spcAft>
                <a:spcPts val="800"/>
              </a:spcAft>
            </a:pPr>
            <a:r>
              <a:rPr lang="en-US" sz="1800" err="1">
                <a:effectLst/>
                <a:latin typeface="Calibri" panose="020F0502020204030204" pitchFamily="34" charset="0"/>
                <a:ea typeface="Calibri" panose="020F0502020204030204" pitchFamily="34" charset="0"/>
              </a:rPr>
              <a:t>Kuldlehe</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butiikhoone</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ehitus</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jätkub</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vastavalt</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planeeritule</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kuid</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hoone</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ootab</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veel</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ostjaid</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Sealsed</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unikaalsed</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kodud</a:t>
            </a:r>
            <a:r>
              <a:rPr lang="en-US" sz="1800">
                <a:effectLst/>
                <a:latin typeface="Calibri" panose="020F0502020204030204" pitchFamily="34" charset="0"/>
                <a:ea typeface="Calibri" panose="020F0502020204030204" pitchFamily="34" charset="0"/>
              </a:rPr>
              <a:t>, mis </a:t>
            </a:r>
            <a:r>
              <a:rPr lang="en-US" sz="1800" err="1">
                <a:effectLst/>
                <a:latin typeface="Calibri" panose="020F0502020204030204" pitchFamily="34" charset="0"/>
                <a:ea typeface="Calibri" panose="020F0502020204030204" pitchFamily="34" charset="0"/>
              </a:rPr>
              <a:t>asuvad</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vaikses</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tupiktänavas</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valmivad</a:t>
            </a:r>
            <a:r>
              <a:rPr lang="en-US" sz="1800">
                <a:effectLst/>
                <a:latin typeface="Calibri" panose="020F0502020204030204" pitchFamily="34" charset="0"/>
                <a:ea typeface="Calibri" panose="020F0502020204030204" pitchFamily="34" charset="0"/>
              </a:rPr>
              <a:t> 2024. </a:t>
            </a:r>
            <a:r>
              <a:rPr lang="en-US" sz="1800" err="1">
                <a:effectLst/>
                <a:latin typeface="Calibri" panose="020F0502020204030204" pitchFamily="34" charset="0"/>
                <a:ea typeface="Calibri" panose="020F0502020204030204" pitchFamily="34" charset="0"/>
              </a:rPr>
              <a:t>aasta</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esimeses</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pooles</a:t>
            </a:r>
            <a:r>
              <a:rPr lang="en-US" sz="1800">
                <a:effectLst/>
                <a:latin typeface="Calibri" panose="020F0502020204030204" pitchFamily="34" charset="0"/>
                <a:ea typeface="Calibri" panose="020F0502020204030204" pitchFamily="34" charset="0"/>
              </a:rPr>
              <a:t>. </a:t>
            </a:r>
          </a:p>
        </p:txBody>
      </p:sp>
      <p:sp>
        <p:nvSpPr>
          <p:cNvPr id="4" name="Slide Number Placeholder 3"/>
          <p:cNvSpPr>
            <a:spLocks noGrp="1"/>
          </p:cNvSpPr>
          <p:nvPr>
            <p:ph type="sldNum" sz="quarter" idx="5"/>
          </p:nvPr>
        </p:nvSpPr>
        <p:spPr/>
        <p:txBody>
          <a:bodyPr/>
          <a:lstStyle/>
          <a:p>
            <a:fld id="{5307AC70-F0CC-4837-9D86-D615FA730DBE}" type="slidenum">
              <a:rPr lang="en-US" smtClean="0"/>
              <a:t>8</a:t>
            </a:fld>
            <a:endParaRPr lang="en-US"/>
          </a:p>
        </p:txBody>
      </p:sp>
    </p:spTree>
    <p:extLst>
      <p:ext uri="{BB962C8B-B14F-4D97-AF65-F5344CB8AC3E}">
        <p14:creationId xmlns:p14="http://schemas.microsoft.com/office/powerpoint/2010/main" val="2633874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Symbol" panose="05050102010706020507" pitchFamily="18" charset="2"/>
              <a:buNone/>
            </a:pPr>
            <a:r>
              <a:rPr lang="et-EE" sz="1800" kern="100">
                <a:effectLst/>
                <a:latin typeface="Calibri" panose="020F0502020204030204" pitchFamily="34" charset="0"/>
                <a:ea typeface="Calibri" panose="020F0502020204030204" pitchFamily="34" charset="0"/>
                <a:cs typeface="Arial" panose="020B0604020202020204" pitchFamily="34" charset="0"/>
              </a:rPr>
              <a:t>Eelmises kvartalikokkuvõttes tõin välja raamatupidamisliku eripära seoses Madrid BLVD müügi struktuuri ja kujunenud tähtaegadega, mis eelmise kvartali rahavood tegi väga positiivseks. Kolmandasse kvartalisse kandus aga Madrid BLVD laenu tagasimakse ja omakapitalist tasutud ehitusarved, mis toovad rahavoogudesse varasemast suurema miinuse.</a:t>
            </a:r>
            <a:endParaRPr lang="en-US" sz="1800" kern="1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307AC70-F0CC-4837-9D86-D615FA730DBE}" type="slidenum">
              <a:rPr lang="en-US" smtClean="0"/>
              <a:t>9</a:t>
            </a:fld>
            <a:endParaRPr lang="en-US"/>
          </a:p>
        </p:txBody>
      </p:sp>
    </p:spTree>
    <p:extLst>
      <p:ext uri="{BB962C8B-B14F-4D97-AF65-F5344CB8AC3E}">
        <p14:creationId xmlns:p14="http://schemas.microsoft.com/office/powerpoint/2010/main" val="104156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8CD91-8E4E-6C96-AA64-ECC9604F67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t-EE"/>
          </a:p>
        </p:txBody>
      </p:sp>
      <p:sp>
        <p:nvSpPr>
          <p:cNvPr id="3" name="Subtitle 2">
            <a:extLst>
              <a:ext uri="{FF2B5EF4-FFF2-40B4-BE49-F238E27FC236}">
                <a16:creationId xmlns:a16="http://schemas.microsoft.com/office/drawing/2014/main" id="{4893C80D-FAFF-742E-5E09-13D25FAD34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t-EE"/>
          </a:p>
        </p:txBody>
      </p:sp>
      <p:sp>
        <p:nvSpPr>
          <p:cNvPr id="4" name="Date Placeholder 3">
            <a:extLst>
              <a:ext uri="{FF2B5EF4-FFF2-40B4-BE49-F238E27FC236}">
                <a16:creationId xmlns:a16="http://schemas.microsoft.com/office/drawing/2014/main" id="{5FE9630B-DEF9-1D14-0035-08C1A85D057D}"/>
              </a:ext>
            </a:extLst>
          </p:cNvPr>
          <p:cNvSpPr>
            <a:spLocks noGrp="1"/>
          </p:cNvSpPr>
          <p:nvPr>
            <p:ph type="dt" sz="half" idx="10"/>
          </p:nvPr>
        </p:nvSpPr>
        <p:spPr/>
        <p:txBody>
          <a:bodyPr/>
          <a:lstStyle/>
          <a:p>
            <a:fld id="{36BEFC07-B0C2-4B06-B692-4977F3D6BEE9}" type="datetimeFigureOut">
              <a:rPr lang="et-EE" smtClean="0"/>
              <a:t>23.10.2023</a:t>
            </a:fld>
            <a:endParaRPr lang="et-EE"/>
          </a:p>
        </p:txBody>
      </p:sp>
      <p:sp>
        <p:nvSpPr>
          <p:cNvPr id="5" name="Footer Placeholder 4">
            <a:extLst>
              <a:ext uri="{FF2B5EF4-FFF2-40B4-BE49-F238E27FC236}">
                <a16:creationId xmlns:a16="http://schemas.microsoft.com/office/drawing/2014/main" id="{6EDA6BD6-0B40-47B1-3C64-E76465CD99B7}"/>
              </a:ext>
            </a:extLst>
          </p:cNvPr>
          <p:cNvSpPr>
            <a:spLocks noGrp="1"/>
          </p:cNvSpPr>
          <p:nvPr>
            <p:ph type="ftr" sz="quarter" idx="11"/>
          </p:nvPr>
        </p:nvSpPr>
        <p:spPr/>
        <p:txBody>
          <a:bodyPr/>
          <a:lstStyle/>
          <a:p>
            <a:endParaRPr lang="et-EE"/>
          </a:p>
        </p:txBody>
      </p:sp>
      <p:sp>
        <p:nvSpPr>
          <p:cNvPr id="6" name="Slide Number Placeholder 5">
            <a:extLst>
              <a:ext uri="{FF2B5EF4-FFF2-40B4-BE49-F238E27FC236}">
                <a16:creationId xmlns:a16="http://schemas.microsoft.com/office/drawing/2014/main" id="{6BE807F4-A9DF-79C3-9F52-EB616A97443D}"/>
              </a:ext>
            </a:extLst>
          </p:cNvPr>
          <p:cNvSpPr>
            <a:spLocks noGrp="1"/>
          </p:cNvSpPr>
          <p:nvPr>
            <p:ph type="sldNum" sz="quarter" idx="12"/>
          </p:nvPr>
        </p:nvSpPr>
        <p:spPr/>
        <p:txBody>
          <a:bodyPr/>
          <a:lstStyle/>
          <a:p>
            <a:fld id="{486F4D09-107D-434B-BC65-A528F1A55D4F}" type="slidenum">
              <a:rPr lang="et-EE" smtClean="0"/>
              <a:t>‹#›</a:t>
            </a:fld>
            <a:endParaRPr lang="et-EE"/>
          </a:p>
        </p:txBody>
      </p:sp>
    </p:spTree>
    <p:extLst>
      <p:ext uri="{BB962C8B-B14F-4D97-AF65-F5344CB8AC3E}">
        <p14:creationId xmlns:p14="http://schemas.microsoft.com/office/powerpoint/2010/main" val="614833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18FE2-BFDB-5DBC-AD93-CEF751530817}"/>
              </a:ext>
            </a:extLst>
          </p:cNvPr>
          <p:cNvSpPr>
            <a:spLocks noGrp="1"/>
          </p:cNvSpPr>
          <p:nvPr>
            <p:ph type="title"/>
          </p:nvPr>
        </p:nvSpPr>
        <p:spPr/>
        <p:txBody>
          <a:bodyPr/>
          <a:lstStyle/>
          <a:p>
            <a:r>
              <a:rPr lang="en-US"/>
              <a:t>Click to edit Master title style</a:t>
            </a:r>
            <a:endParaRPr lang="et-EE"/>
          </a:p>
        </p:txBody>
      </p:sp>
      <p:sp>
        <p:nvSpPr>
          <p:cNvPr id="3" name="Vertical Text Placeholder 2">
            <a:extLst>
              <a:ext uri="{FF2B5EF4-FFF2-40B4-BE49-F238E27FC236}">
                <a16:creationId xmlns:a16="http://schemas.microsoft.com/office/drawing/2014/main" id="{101EE05E-4769-90ED-4FA9-A74D3FD032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a16="http://schemas.microsoft.com/office/drawing/2014/main" id="{970366DF-C033-9375-06F8-79AFBB71CD68}"/>
              </a:ext>
            </a:extLst>
          </p:cNvPr>
          <p:cNvSpPr>
            <a:spLocks noGrp="1"/>
          </p:cNvSpPr>
          <p:nvPr>
            <p:ph type="dt" sz="half" idx="10"/>
          </p:nvPr>
        </p:nvSpPr>
        <p:spPr/>
        <p:txBody>
          <a:bodyPr/>
          <a:lstStyle/>
          <a:p>
            <a:fld id="{36BEFC07-B0C2-4B06-B692-4977F3D6BEE9}" type="datetimeFigureOut">
              <a:rPr lang="et-EE" smtClean="0"/>
              <a:t>23.10.2023</a:t>
            </a:fld>
            <a:endParaRPr lang="et-EE"/>
          </a:p>
        </p:txBody>
      </p:sp>
      <p:sp>
        <p:nvSpPr>
          <p:cNvPr id="5" name="Footer Placeholder 4">
            <a:extLst>
              <a:ext uri="{FF2B5EF4-FFF2-40B4-BE49-F238E27FC236}">
                <a16:creationId xmlns:a16="http://schemas.microsoft.com/office/drawing/2014/main" id="{942B0304-E008-12F9-B51C-3DE3699C8093}"/>
              </a:ext>
            </a:extLst>
          </p:cNvPr>
          <p:cNvSpPr>
            <a:spLocks noGrp="1"/>
          </p:cNvSpPr>
          <p:nvPr>
            <p:ph type="ftr" sz="quarter" idx="11"/>
          </p:nvPr>
        </p:nvSpPr>
        <p:spPr/>
        <p:txBody>
          <a:bodyPr/>
          <a:lstStyle/>
          <a:p>
            <a:endParaRPr lang="et-EE"/>
          </a:p>
        </p:txBody>
      </p:sp>
      <p:sp>
        <p:nvSpPr>
          <p:cNvPr id="6" name="Slide Number Placeholder 5">
            <a:extLst>
              <a:ext uri="{FF2B5EF4-FFF2-40B4-BE49-F238E27FC236}">
                <a16:creationId xmlns:a16="http://schemas.microsoft.com/office/drawing/2014/main" id="{4F70BA8B-40B1-3778-4C0C-F62564676F81}"/>
              </a:ext>
            </a:extLst>
          </p:cNvPr>
          <p:cNvSpPr>
            <a:spLocks noGrp="1"/>
          </p:cNvSpPr>
          <p:nvPr>
            <p:ph type="sldNum" sz="quarter" idx="12"/>
          </p:nvPr>
        </p:nvSpPr>
        <p:spPr/>
        <p:txBody>
          <a:bodyPr/>
          <a:lstStyle/>
          <a:p>
            <a:fld id="{486F4D09-107D-434B-BC65-A528F1A55D4F}" type="slidenum">
              <a:rPr lang="et-EE" smtClean="0"/>
              <a:t>‹#›</a:t>
            </a:fld>
            <a:endParaRPr lang="et-EE"/>
          </a:p>
        </p:txBody>
      </p:sp>
    </p:spTree>
    <p:extLst>
      <p:ext uri="{BB962C8B-B14F-4D97-AF65-F5344CB8AC3E}">
        <p14:creationId xmlns:p14="http://schemas.microsoft.com/office/powerpoint/2010/main" val="3207462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2CDD5F-4F4C-FD50-A142-7CEFDEC92EF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t-EE"/>
          </a:p>
        </p:txBody>
      </p:sp>
      <p:sp>
        <p:nvSpPr>
          <p:cNvPr id="3" name="Vertical Text Placeholder 2">
            <a:extLst>
              <a:ext uri="{FF2B5EF4-FFF2-40B4-BE49-F238E27FC236}">
                <a16:creationId xmlns:a16="http://schemas.microsoft.com/office/drawing/2014/main" id="{11A2032E-FF8A-1323-51E8-027886EC9F4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a16="http://schemas.microsoft.com/office/drawing/2014/main" id="{BCEE6D75-5B8B-2010-849C-4B2BAA837573}"/>
              </a:ext>
            </a:extLst>
          </p:cNvPr>
          <p:cNvSpPr>
            <a:spLocks noGrp="1"/>
          </p:cNvSpPr>
          <p:nvPr>
            <p:ph type="dt" sz="half" idx="10"/>
          </p:nvPr>
        </p:nvSpPr>
        <p:spPr/>
        <p:txBody>
          <a:bodyPr/>
          <a:lstStyle/>
          <a:p>
            <a:fld id="{36BEFC07-B0C2-4B06-B692-4977F3D6BEE9}" type="datetimeFigureOut">
              <a:rPr lang="et-EE" smtClean="0"/>
              <a:t>23.10.2023</a:t>
            </a:fld>
            <a:endParaRPr lang="et-EE"/>
          </a:p>
        </p:txBody>
      </p:sp>
      <p:sp>
        <p:nvSpPr>
          <p:cNvPr id="5" name="Footer Placeholder 4">
            <a:extLst>
              <a:ext uri="{FF2B5EF4-FFF2-40B4-BE49-F238E27FC236}">
                <a16:creationId xmlns:a16="http://schemas.microsoft.com/office/drawing/2014/main" id="{8D8ADBF8-13A5-0847-C7B2-E1E27EF4226C}"/>
              </a:ext>
            </a:extLst>
          </p:cNvPr>
          <p:cNvSpPr>
            <a:spLocks noGrp="1"/>
          </p:cNvSpPr>
          <p:nvPr>
            <p:ph type="ftr" sz="quarter" idx="11"/>
          </p:nvPr>
        </p:nvSpPr>
        <p:spPr/>
        <p:txBody>
          <a:bodyPr/>
          <a:lstStyle/>
          <a:p>
            <a:endParaRPr lang="et-EE"/>
          </a:p>
        </p:txBody>
      </p:sp>
      <p:sp>
        <p:nvSpPr>
          <p:cNvPr id="6" name="Slide Number Placeholder 5">
            <a:extLst>
              <a:ext uri="{FF2B5EF4-FFF2-40B4-BE49-F238E27FC236}">
                <a16:creationId xmlns:a16="http://schemas.microsoft.com/office/drawing/2014/main" id="{98F66E6C-ABA7-7AB5-0B04-E0058672B87F}"/>
              </a:ext>
            </a:extLst>
          </p:cNvPr>
          <p:cNvSpPr>
            <a:spLocks noGrp="1"/>
          </p:cNvSpPr>
          <p:nvPr>
            <p:ph type="sldNum" sz="quarter" idx="12"/>
          </p:nvPr>
        </p:nvSpPr>
        <p:spPr/>
        <p:txBody>
          <a:bodyPr/>
          <a:lstStyle/>
          <a:p>
            <a:fld id="{486F4D09-107D-434B-BC65-A528F1A55D4F}" type="slidenum">
              <a:rPr lang="et-EE" smtClean="0"/>
              <a:t>‹#›</a:t>
            </a:fld>
            <a:endParaRPr lang="et-EE"/>
          </a:p>
        </p:txBody>
      </p:sp>
    </p:spTree>
    <p:extLst>
      <p:ext uri="{BB962C8B-B14F-4D97-AF65-F5344CB8AC3E}">
        <p14:creationId xmlns:p14="http://schemas.microsoft.com/office/powerpoint/2010/main" val="2145379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57686-D7E5-6077-8BE1-A4F9552DA216}"/>
              </a:ext>
            </a:extLst>
          </p:cNvPr>
          <p:cNvSpPr>
            <a:spLocks noGrp="1"/>
          </p:cNvSpPr>
          <p:nvPr>
            <p:ph type="title"/>
          </p:nvPr>
        </p:nvSpPr>
        <p:spPr/>
        <p:txBody>
          <a:bodyPr/>
          <a:lstStyle/>
          <a:p>
            <a:r>
              <a:rPr lang="en-US"/>
              <a:t>Click to edit Master title style</a:t>
            </a:r>
            <a:endParaRPr lang="et-EE"/>
          </a:p>
        </p:txBody>
      </p:sp>
      <p:sp>
        <p:nvSpPr>
          <p:cNvPr id="3" name="Content Placeholder 2">
            <a:extLst>
              <a:ext uri="{FF2B5EF4-FFF2-40B4-BE49-F238E27FC236}">
                <a16:creationId xmlns:a16="http://schemas.microsoft.com/office/drawing/2014/main" id="{9283D527-9A9A-6A23-D3FA-504A595215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a16="http://schemas.microsoft.com/office/drawing/2014/main" id="{68C6E72E-FCC4-4D06-17CF-7761B99A40E7}"/>
              </a:ext>
            </a:extLst>
          </p:cNvPr>
          <p:cNvSpPr>
            <a:spLocks noGrp="1"/>
          </p:cNvSpPr>
          <p:nvPr>
            <p:ph type="dt" sz="half" idx="10"/>
          </p:nvPr>
        </p:nvSpPr>
        <p:spPr/>
        <p:txBody>
          <a:bodyPr/>
          <a:lstStyle/>
          <a:p>
            <a:fld id="{36BEFC07-B0C2-4B06-B692-4977F3D6BEE9}" type="datetimeFigureOut">
              <a:rPr lang="et-EE" smtClean="0"/>
              <a:t>23.10.2023</a:t>
            </a:fld>
            <a:endParaRPr lang="et-EE"/>
          </a:p>
        </p:txBody>
      </p:sp>
      <p:sp>
        <p:nvSpPr>
          <p:cNvPr id="5" name="Footer Placeholder 4">
            <a:extLst>
              <a:ext uri="{FF2B5EF4-FFF2-40B4-BE49-F238E27FC236}">
                <a16:creationId xmlns:a16="http://schemas.microsoft.com/office/drawing/2014/main" id="{BE11B7BB-BA04-90E8-D4B0-175E8CFC0D78}"/>
              </a:ext>
            </a:extLst>
          </p:cNvPr>
          <p:cNvSpPr>
            <a:spLocks noGrp="1"/>
          </p:cNvSpPr>
          <p:nvPr>
            <p:ph type="ftr" sz="quarter" idx="11"/>
          </p:nvPr>
        </p:nvSpPr>
        <p:spPr/>
        <p:txBody>
          <a:bodyPr/>
          <a:lstStyle/>
          <a:p>
            <a:endParaRPr lang="et-EE"/>
          </a:p>
        </p:txBody>
      </p:sp>
      <p:sp>
        <p:nvSpPr>
          <p:cNvPr id="6" name="Slide Number Placeholder 5">
            <a:extLst>
              <a:ext uri="{FF2B5EF4-FFF2-40B4-BE49-F238E27FC236}">
                <a16:creationId xmlns:a16="http://schemas.microsoft.com/office/drawing/2014/main" id="{5BF09155-CE6B-B996-48D4-D902FB65556F}"/>
              </a:ext>
            </a:extLst>
          </p:cNvPr>
          <p:cNvSpPr>
            <a:spLocks noGrp="1"/>
          </p:cNvSpPr>
          <p:nvPr>
            <p:ph type="sldNum" sz="quarter" idx="12"/>
          </p:nvPr>
        </p:nvSpPr>
        <p:spPr/>
        <p:txBody>
          <a:bodyPr/>
          <a:lstStyle/>
          <a:p>
            <a:fld id="{486F4D09-107D-434B-BC65-A528F1A55D4F}" type="slidenum">
              <a:rPr lang="et-EE" smtClean="0"/>
              <a:t>‹#›</a:t>
            </a:fld>
            <a:endParaRPr lang="et-EE"/>
          </a:p>
        </p:txBody>
      </p:sp>
    </p:spTree>
    <p:extLst>
      <p:ext uri="{BB962C8B-B14F-4D97-AF65-F5344CB8AC3E}">
        <p14:creationId xmlns:p14="http://schemas.microsoft.com/office/powerpoint/2010/main" val="3915189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37BCF-D4DE-F718-6857-6C6540625C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t-EE"/>
          </a:p>
        </p:txBody>
      </p:sp>
      <p:sp>
        <p:nvSpPr>
          <p:cNvPr id="3" name="Text Placeholder 2">
            <a:extLst>
              <a:ext uri="{FF2B5EF4-FFF2-40B4-BE49-F238E27FC236}">
                <a16:creationId xmlns:a16="http://schemas.microsoft.com/office/drawing/2014/main" id="{10196DB0-7E6C-4317-899F-AB07C8E080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1DE36B-7FDE-C2A0-E2BE-FB93F24BD283}"/>
              </a:ext>
            </a:extLst>
          </p:cNvPr>
          <p:cNvSpPr>
            <a:spLocks noGrp="1"/>
          </p:cNvSpPr>
          <p:nvPr>
            <p:ph type="dt" sz="half" idx="10"/>
          </p:nvPr>
        </p:nvSpPr>
        <p:spPr/>
        <p:txBody>
          <a:bodyPr/>
          <a:lstStyle/>
          <a:p>
            <a:fld id="{36BEFC07-B0C2-4B06-B692-4977F3D6BEE9}" type="datetimeFigureOut">
              <a:rPr lang="et-EE" smtClean="0"/>
              <a:t>23.10.2023</a:t>
            </a:fld>
            <a:endParaRPr lang="et-EE"/>
          </a:p>
        </p:txBody>
      </p:sp>
      <p:sp>
        <p:nvSpPr>
          <p:cNvPr id="5" name="Footer Placeholder 4">
            <a:extLst>
              <a:ext uri="{FF2B5EF4-FFF2-40B4-BE49-F238E27FC236}">
                <a16:creationId xmlns:a16="http://schemas.microsoft.com/office/drawing/2014/main" id="{AA791483-987A-D4F4-60FC-5F18E0F2FEC3}"/>
              </a:ext>
            </a:extLst>
          </p:cNvPr>
          <p:cNvSpPr>
            <a:spLocks noGrp="1"/>
          </p:cNvSpPr>
          <p:nvPr>
            <p:ph type="ftr" sz="quarter" idx="11"/>
          </p:nvPr>
        </p:nvSpPr>
        <p:spPr/>
        <p:txBody>
          <a:bodyPr/>
          <a:lstStyle/>
          <a:p>
            <a:endParaRPr lang="et-EE"/>
          </a:p>
        </p:txBody>
      </p:sp>
      <p:sp>
        <p:nvSpPr>
          <p:cNvPr id="6" name="Slide Number Placeholder 5">
            <a:extLst>
              <a:ext uri="{FF2B5EF4-FFF2-40B4-BE49-F238E27FC236}">
                <a16:creationId xmlns:a16="http://schemas.microsoft.com/office/drawing/2014/main" id="{667F4BCA-4427-F8BB-5F6B-FCFC8370983C}"/>
              </a:ext>
            </a:extLst>
          </p:cNvPr>
          <p:cNvSpPr>
            <a:spLocks noGrp="1"/>
          </p:cNvSpPr>
          <p:nvPr>
            <p:ph type="sldNum" sz="quarter" idx="12"/>
          </p:nvPr>
        </p:nvSpPr>
        <p:spPr/>
        <p:txBody>
          <a:bodyPr/>
          <a:lstStyle/>
          <a:p>
            <a:fld id="{486F4D09-107D-434B-BC65-A528F1A55D4F}" type="slidenum">
              <a:rPr lang="et-EE" smtClean="0"/>
              <a:t>‹#›</a:t>
            </a:fld>
            <a:endParaRPr lang="et-EE"/>
          </a:p>
        </p:txBody>
      </p:sp>
    </p:spTree>
    <p:extLst>
      <p:ext uri="{BB962C8B-B14F-4D97-AF65-F5344CB8AC3E}">
        <p14:creationId xmlns:p14="http://schemas.microsoft.com/office/powerpoint/2010/main" val="3295592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2F3A5-8C0A-23EC-BA94-631D556084A1}"/>
              </a:ext>
            </a:extLst>
          </p:cNvPr>
          <p:cNvSpPr>
            <a:spLocks noGrp="1"/>
          </p:cNvSpPr>
          <p:nvPr>
            <p:ph type="title"/>
          </p:nvPr>
        </p:nvSpPr>
        <p:spPr/>
        <p:txBody>
          <a:bodyPr/>
          <a:lstStyle/>
          <a:p>
            <a:r>
              <a:rPr lang="en-US"/>
              <a:t>Click to edit Master title style</a:t>
            </a:r>
            <a:endParaRPr lang="et-EE"/>
          </a:p>
        </p:txBody>
      </p:sp>
      <p:sp>
        <p:nvSpPr>
          <p:cNvPr id="3" name="Content Placeholder 2">
            <a:extLst>
              <a:ext uri="{FF2B5EF4-FFF2-40B4-BE49-F238E27FC236}">
                <a16:creationId xmlns:a16="http://schemas.microsoft.com/office/drawing/2014/main" id="{5556E7FC-0902-645B-3B24-C14610C54F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Content Placeholder 3">
            <a:extLst>
              <a:ext uri="{FF2B5EF4-FFF2-40B4-BE49-F238E27FC236}">
                <a16:creationId xmlns:a16="http://schemas.microsoft.com/office/drawing/2014/main" id="{2B8C9BE3-4A36-BBBB-F4B9-7CE548F1C7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Date Placeholder 4">
            <a:extLst>
              <a:ext uri="{FF2B5EF4-FFF2-40B4-BE49-F238E27FC236}">
                <a16:creationId xmlns:a16="http://schemas.microsoft.com/office/drawing/2014/main" id="{5E828CD5-A026-4BFD-98C5-4B80FD18B082}"/>
              </a:ext>
            </a:extLst>
          </p:cNvPr>
          <p:cNvSpPr>
            <a:spLocks noGrp="1"/>
          </p:cNvSpPr>
          <p:nvPr>
            <p:ph type="dt" sz="half" idx="10"/>
          </p:nvPr>
        </p:nvSpPr>
        <p:spPr/>
        <p:txBody>
          <a:bodyPr/>
          <a:lstStyle/>
          <a:p>
            <a:fld id="{36BEFC07-B0C2-4B06-B692-4977F3D6BEE9}" type="datetimeFigureOut">
              <a:rPr lang="et-EE" smtClean="0"/>
              <a:t>23.10.2023</a:t>
            </a:fld>
            <a:endParaRPr lang="et-EE"/>
          </a:p>
        </p:txBody>
      </p:sp>
      <p:sp>
        <p:nvSpPr>
          <p:cNvPr id="6" name="Footer Placeholder 5">
            <a:extLst>
              <a:ext uri="{FF2B5EF4-FFF2-40B4-BE49-F238E27FC236}">
                <a16:creationId xmlns:a16="http://schemas.microsoft.com/office/drawing/2014/main" id="{326C7F3A-F0A1-EC7E-4E58-01C90D22125A}"/>
              </a:ext>
            </a:extLst>
          </p:cNvPr>
          <p:cNvSpPr>
            <a:spLocks noGrp="1"/>
          </p:cNvSpPr>
          <p:nvPr>
            <p:ph type="ftr" sz="quarter" idx="11"/>
          </p:nvPr>
        </p:nvSpPr>
        <p:spPr/>
        <p:txBody>
          <a:bodyPr/>
          <a:lstStyle/>
          <a:p>
            <a:endParaRPr lang="et-EE"/>
          </a:p>
        </p:txBody>
      </p:sp>
      <p:sp>
        <p:nvSpPr>
          <p:cNvPr id="7" name="Slide Number Placeholder 6">
            <a:extLst>
              <a:ext uri="{FF2B5EF4-FFF2-40B4-BE49-F238E27FC236}">
                <a16:creationId xmlns:a16="http://schemas.microsoft.com/office/drawing/2014/main" id="{15C4CC61-63A2-2A92-90F3-DD92009CF29F}"/>
              </a:ext>
            </a:extLst>
          </p:cNvPr>
          <p:cNvSpPr>
            <a:spLocks noGrp="1"/>
          </p:cNvSpPr>
          <p:nvPr>
            <p:ph type="sldNum" sz="quarter" idx="12"/>
          </p:nvPr>
        </p:nvSpPr>
        <p:spPr/>
        <p:txBody>
          <a:bodyPr/>
          <a:lstStyle/>
          <a:p>
            <a:fld id="{486F4D09-107D-434B-BC65-A528F1A55D4F}" type="slidenum">
              <a:rPr lang="et-EE" smtClean="0"/>
              <a:t>‹#›</a:t>
            </a:fld>
            <a:endParaRPr lang="et-EE"/>
          </a:p>
        </p:txBody>
      </p:sp>
    </p:spTree>
    <p:extLst>
      <p:ext uri="{BB962C8B-B14F-4D97-AF65-F5344CB8AC3E}">
        <p14:creationId xmlns:p14="http://schemas.microsoft.com/office/powerpoint/2010/main" val="2516042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E71DE-C258-F0D5-7E2D-7B1D54800794}"/>
              </a:ext>
            </a:extLst>
          </p:cNvPr>
          <p:cNvSpPr>
            <a:spLocks noGrp="1"/>
          </p:cNvSpPr>
          <p:nvPr>
            <p:ph type="title"/>
          </p:nvPr>
        </p:nvSpPr>
        <p:spPr>
          <a:xfrm>
            <a:off x="839788" y="365125"/>
            <a:ext cx="10515600" cy="1325563"/>
          </a:xfrm>
        </p:spPr>
        <p:txBody>
          <a:bodyPr/>
          <a:lstStyle/>
          <a:p>
            <a:r>
              <a:rPr lang="en-US"/>
              <a:t>Click to edit Master title style</a:t>
            </a:r>
            <a:endParaRPr lang="et-EE"/>
          </a:p>
        </p:txBody>
      </p:sp>
      <p:sp>
        <p:nvSpPr>
          <p:cNvPr id="3" name="Text Placeholder 2">
            <a:extLst>
              <a:ext uri="{FF2B5EF4-FFF2-40B4-BE49-F238E27FC236}">
                <a16:creationId xmlns:a16="http://schemas.microsoft.com/office/drawing/2014/main" id="{7A1E0908-A90F-EE52-1E42-3891CB4D95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EE7551E-1E3E-7510-8E12-7AD3F8600F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Text Placeholder 4">
            <a:extLst>
              <a:ext uri="{FF2B5EF4-FFF2-40B4-BE49-F238E27FC236}">
                <a16:creationId xmlns:a16="http://schemas.microsoft.com/office/drawing/2014/main" id="{A2DA82F0-49DA-F3BE-AD7B-D86EB6F5DA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CAAC38-6EB9-3811-5E5F-0DF51466CD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7" name="Date Placeholder 6">
            <a:extLst>
              <a:ext uri="{FF2B5EF4-FFF2-40B4-BE49-F238E27FC236}">
                <a16:creationId xmlns:a16="http://schemas.microsoft.com/office/drawing/2014/main" id="{7B5B8BCA-4947-538E-2C69-178847232F10}"/>
              </a:ext>
            </a:extLst>
          </p:cNvPr>
          <p:cNvSpPr>
            <a:spLocks noGrp="1"/>
          </p:cNvSpPr>
          <p:nvPr>
            <p:ph type="dt" sz="half" idx="10"/>
          </p:nvPr>
        </p:nvSpPr>
        <p:spPr/>
        <p:txBody>
          <a:bodyPr/>
          <a:lstStyle/>
          <a:p>
            <a:fld id="{36BEFC07-B0C2-4B06-B692-4977F3D6BEE9}" type="datetimeFigureOut">
              <a:rPr lang="et-EE" smtClean="0"/>
              <a:t>23.10.2023</a:t>
            </a:fld>
            <a:endParaRPr lang="et-EE"/>
          </a:p>
        </p:txBody>
      </p:sp>
      <p:sp>
        <p:nvSpPr>
          <p:cNvPr id="8" name="Footer Placeholder 7">
            <a:extLst>
              <a:ext uri="{FF2B5EF4-FFF2-40B4-BE49-F238E27FC236}">
                <a16:creationId xmlns:a16="http://schemas.microsoft.com/office/drawing/2014/main" id="{6DD104BF-6621-4634-8F56-F7059445EF26}"/>
              </a:ext>
            </a:extLst>
          </p:cNvPr>
          <p:cNvSpPr>
            <a:spLocks noGrp="1"/>
          </p:cNvSpPr>
          <p:nvPr>
            <p:ph type="ftr" sz="quarter" idx="11"/>
          </p:nvPr>
        </p:nvSpPr>
        <p:spPr/>
        <p:txBody>
          <a:bodyPr/>
          <a:lstStyle/>
          <a:p>
            <a:endParaRPr lang="et-EE"/>
          </a:p>
        </p:txBody>
      </p:sp>
      <p:sp>
        <p:nvSpPr>
          <p:cNvPr id="9" name="Slide Number Placeholder 8">
            <a:extLst>
              <a:ext uri="{FF2B5EF4-FFF2-40B4-BE49-F238E27FC236}">
                <a16:creationId xmlns:a16="http://schemas.microsoft.com/office/drawing/2014/main" id="{1EED5596-618E-D796-A20F-863028CD86EF}"/>
              </a:ext>
            </a:extLst>
          </p:cNvPr>
          <p:cNvSpPr>
            <a:spLocks noGrp="1"/>
          </p:cNvSpPr>
          <p:nvPr>
            <p:ph type="sldNum" sz="quarter" idx="12"/>
          </p:nvPr>
        </p:nvSpPr>
        <p:spPr/>
        <p:txBody>
          <a:bodyPr/>
          <a:lstStyle/>
          <a:p>
            <a:fld id="{486F4D09-107D-434B-BC65-A528F1A55D4F}" type="slidenum">
              <a:rPr lang="et-EE" smtClean="0"/>
              <a:t>‹#›</a:t>
            </a:fld>
            <a:endParaRPr lang="et-EE"/>
          </a:p>
        </p:txBody>
      </p:sp>
    </p:spTree>
    <p:extLst>
      <p:ext uri="{BB962C8B-B14F-4D97-AF65-F5344CB8AC3E}">
        <p14:creationId xmlns:p14="http://schemas.microsoft.com/office/powerpoint/2010/main" val="404350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9976F-8CFF-4364-339F-AD3995F1BE40}"/>
              </a:ext>
            </a:extLst>
          </p:cNvPr>
          <p:cNvSpPr>
            <a:spLocks noGrp="1"/>
          </p:cNvSpPr>
          <p:nvPr>
            <p:ph type="title"/>
          </p:nvPr>
        </p:nvSpPr>
        <p:spPr/>
        <p:txBody>
          <a:bodyPr/>
          <a:lstStyle/>
          <a:p>
            <a:r>
              <a:rPr lang="en-US"/>
              <a:t>Click to edit Master title style</a:t>
            </a:r>
            <a:endParaRPr lang="et-EE"/>
          </a:p>
        </p:txBody>
      </p:sp>
      <p:sp>
        <p:nvSpPr>
          <p:cNvPr id="3" name="Date Placeholder 2">
            <a:extLst>
              <a:ext uri="{FF2B5EF4-FFF2-40B4-BE49-F238E27FC236}">
                <a16:creationId xmlns:a16="http://schemas.microsoft.com/office/drawing/2014/main" id="{2E842097-DD24-BF9B-CA22-A94B7AF869DD}"/>
              </a:ext>
            </a:extLst>
          </p:cNvPr>
          <p:cNvSpPr>
            <a:spLocks noGrp="1"/>
          </p:cNvSpPr>
          <p:nvPr>
            <p:ph type="dt" sz="half" idx="10"/>
          </p:nvPr>
        </p:nvSpPr>
        <p:spPr/>
        <p:txBody>
          <a:bodyPr/>
          <a:lstStyle/>
          <a:p>
            <a:fld id="{36BEFC07-B0C2-4B06-B692-4977F3D6BEE9}" type="datetimeFigureOut">
              <a:rPr lang="et-EE" smtClean="0"/>
              <a:t>23.10.2023</a:t>
            </a:fld>
            <a:endParaRPr lang="et-EE"/>
          </a:p>
        </p:txBody>
      </p:sp>
      <p:sp>
        <p:nvSpPr>
          <p:cNvPr id="4" name="Footer Placeholder 3">
            <a:extLst>
              <a:ext uri="{FF2B5EF4-FFF2-40B4-BE49-F238E27FC236}">
                <a16:creationId xmlns:a16="http://schemas.microsoft.com/office/drawing/2014/main" id="{735C3C87-BAD8-7E6D-658A-EC586F07D042}"/>
              </a:ext>
            </a:extLst>
          </p:cNvPr>
          <p:cNvSpPr>
            <a:spLocks noGrp="1"/>
          </p:cNvSpPr>
          <p:nvPr>
            <p:ph type="ftr" sz="quarter" idx="11"/>
          </p:nvPr>
        </p:nvSpPr>
        <p:spPr/>
        <p:txBody>
          <a:bodyPr/>
          <a:lstStyle/>
          <a:p>
            <a:endParaRPr lang="et-EE"/>
          </a:p>
        </p:txBody>
      </p:sp>
      <p:sp>
        <p:nvSpPr>
          <p:cNvPr id="5" name="Slide Number Placeholder 4">
            <a:extLst>
              <a:ext uri="{FF2B5EF4-FFF2-40B4-BE49-F238E27FC236}">
                <a16:creationId xmlns:a16="http://schemas.microsoft.com/office/drawing/2014/main" id="{E5BFD657-E3AB-0EEB-6558-1A11C32A6D82}"/>
              </a:ext>
            </a:extLst>
          </p:cNvPr>
          <p:cNvSpPr>
            <a:spLocks noGrp="1"/>
          </p:cNvSpPr>
          <p:nvPr>
            <p:ph type="sldNum" sz="quarter" idx="12"/>
          </p:nvPr>
        </p:nvSpPr>
        <p:spPr/>
        <p:txBody>
          <a:bodyPr/>
          <a:lstStyle/>
          <a:p>
            <a:fld id="{486F4D09-107D-434B-BC65-A528F1A55D4F}" type="slidenum">
              <a:rPr lang="et-EE" smtClean="0"/>
              <a:t>‹#›</a:t>
            </a:fld>
            <a:endParaRPr lang="et-EE"/>
          </a:p>
        </p:txBody>
      </p:sp>
    </p:spTree>
    <p:extLst>
      <p:ext uri="{BB962C8B-B14F-4D97-AF65-F5344CB8AC3E}">
        <p14:creationId xmlns:p14="http://schemas.microsoft.com/office/powerpoint/2010/main" val="1380132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D7B491-8E74-C50A-2E0C-C4C1236A08A6}"/>
              </a:ext>
            </a:extLst>
          </p:cNvPr>
          <p:cNvSpPr>
            <a:spLocks noGrp="1"/>
          </p:cNvSpPr>
          <p:nvPr>
            <p:ph type="dt" sz="half" idx="10"/>
          </p:nvPr>
        </p:nvSpPr>
        <p:spPr/>
        <p:txBody>
          <a:bodyPr/>
          <a:lstStyle/>
          <a:p>
            <a:fld id="{36BEFC07-B0C2-4B06-B692-4977F3D6BEE9}" type="datetimeFigureOut">
              <a:rPr lang="et-EE" smtClean="0"/>
              <a:t>23.10.2023</a:t>
            </a:fld>
            <a:endParaRPr lang="et-EE"/>
          </a:p>
        </p:txBody>
      </p:sp>
      <p:sp>
        <p:nvSpPr>
          <p:cNvPr id="3" name="Footer Placeholder 2">
            <a:extLst>
              <a:ext uri="{FF2B5EF4-FFF2-40B4-BE49-F238E27FC236}">
                <a16:creationId xmlns:a16="http://schemas.microsoft.com/office/drawing/2014/main" id="{06C84F0A-858F-9CA9-0AE6-360B19E326A7}"/>
              </a:ext>
            </a:extLst>
          </p:cNvPr>
          <p:cNvSpPr>
            <a:spLocks noGrp="1"/>
          </p:cNvSpPr>
          <p:nvPr>
            <p:ph type="ftr" sz="quarter" idx="11"/>
          </p:nvPr>
        </p:nvSpPr>
        <p:spPr/>
        <p:txBody>
          <a:bodyPr/>
          <a:lstStyle/>
          <a:p>
            <a:endParaRPr lang="et-EE"/>
          </a:p>
        </p:txBody>
      </p:sp>
      <p:sp>
        <p:nvSpPr>
          <p:cNvPr id="4" name="Slide Number Placeholder 3">
            <a:extLst>
              <a:ext uri="{FF2B5EF4-FFF2-40B4-BE49-F238E27FC236}">
                <a16:creationId xmlns:a16="http://schemas.microsoft.com/office/drawing/2014/main" id="{C2540B96-69BB-9F8C-8BB9-1E9EA55BD11B}"/>
              </a:ext>
            </a:extLst>
          </p:cNvPr>
          <p:cNvSpPr>
            <a:spLocks noGrp="1"/>
          </p:cNvSpPr>
          <p:nvPr>
            <p:ph type="sldNum" sz="quarter" idx="12"/>
          </p:nvPr>
        </p:nvSpPr>
        <p:spPr/>
        <p:txBody>
          <a:bodyPr/>
          <a:lstStyle/>
          <a:p>
            <a:fld id="{486F4D09-107D-434B-BC65-A528F1A55D4F}" type="slidenum">
              <a:rPr lang="et-EE" smtClean="0"/>
              <a:t>‹#›</a:t>
            </a:fld>
            <a:endParaRPr lang="et-EE"/>
          </a:p>
        </p:txBody>
      </p:sp>
    </p:spTree>
    <p:extLst>
      <p:ext uri="{BB962C8B-B14F-4D97-AF65-F5344CB8AC3E}">
        <p14:creationId xmlns:p14="http://schemas.microsoft.com/office/powerpoint/2010/main" val="161261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7B6B9-108F-D200-AD20-22D2891D34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t-EE"/>
          </a:p>
        </p:txBody>
      </p:sp>
      <p:sp>
        <p:nvSpPr>
          <p:cNvPr id="3" name="Content Placeholder 2">
            <a:extLst>
              <a:ext uri="{FF2B5EF4-FFF2-40B4-BE49-F238E27FC236}">
                <a16:creationId xmlns:a16="http://schemas.microsoft.com/office/drawing/2014/main" id="{96FF97DE-491D-1D2A-DFE3-9BD0D71442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Text Placeholder 3">
            <a:extLst>
              <a:ext uri="{FF2B5EF4-FFF2-40B4-BE49-F238E27FC236}">
                <a16:creationId xmlns:a16="http://schemas.microsoft.com/office/drawing/2014/main" id="{AAFC0F95-D074-9B49-CFC4-BCEECD02B9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5C7F65-2AA8-78EF-9C17-73A4FB84AE79}"/>
              </a:ext>
            </a:extLst>
          </p:cNvPr>
          <p:cNvSpPr>
            <a:spLocks noGrp="1"/>
          </p:cNvSpPr>
          <p:nvPr>
            <p:ph type="dt" sz="half" idx="10"/>
          </p:nvPr>
        </p:nvSpPr>
        <p:spPr/>
        <p:txBody>
          <a:bodyPr/>
          <a:lstStyle/>
          <a:p>
            <a:fld id="{36BEFC07-B0C2-4B06-B692-4977F3D6BEE9}" type="datetimeFigureOut">
              <a:rPr lang="et-EE" smtClean="0"/>
              <a:t>23.10.2023</a:t>
            </a:fld>
            <a:endParaRPr lang="et-EE"/>
          </a:p>
        </p:txBody>
      </p:sp>
      <p:sp>
        <p:nvSpPr>
          <p:cNvPr id="6" name="Footer Placeholder 5">
            <a:extLst>
              <a:ext uri="{FF2B5EF4-FFF2-40B4-BE49-F238E27FC236}">
                <a16:creationId xmlns:a16="http://schemas.microsoft.com/office/drawing/2014/main" id="{8462A783-6B56-9144-A78B-61B31CC8C823}"/>
              </a:ext>
            </a:extLst>
          </p:cNvPr>
          <p:cNvSpPr>
            <a:spLocks noGrp="1"/>
          </p:cNvSpPr>
          <p:nvPr>
            <p:ph type="ftr" sz="quarter" idx="11"/>
          </p:nvPr>
        </p:nvSpPr>
        <p:spPr/>
        <p:txBody>
          <a:bodyPr/>
          <a:lstStyle/>
          <a:p>
            <a:endParaRPr lang="et-EE"/>
          </a:p>
        </p:txBody>
      </p:sp>
      <p:sp>
        <p:nvSpPr>
          <p:cNvPr id="7" name="Slide Number Placeholder 6">
            <a:extLst>
              <a:ext uri="{FF2B5EF4-FFF2-40B4-BE49-F238E27FC236}">
                <a16:creationId xmlns:a16="http://schemas.microsoft.com/office/drawing/2014/main" id="{BDD07892-9D7E-3858-7767-6EF5EC494183}"/>
              </a:ext>
            </a:extLst>
          </p:cNvPr>
          <p:cNvSpPr>
            <a:spLocks noGrp="1"/>
          </p:cNvSpPr>
          <p:nvPr>
            <p:ph type="sldNum" sz="quarter" idx="12"/>
          </p:nvPr>
        </p:nvSpPr>
        <p:spPr/>
        <p:txBody>
          <a:bodyPr/>
          <a:lstStyle/>
          <a:p>
            <a:fld id="{486F4D09-107D-434B-BC65-A528F1A55D4F}" type="slidenum">
              <a:rPr lang="et-EE" smtClean="0"/>
              <a:t>‹#›</a:t>
            </a:fld>
            <a:endParaRPr lang="et-EE"/>
          </a:p>
        </p:txBody>
      </p:sp>
    </p:spTree>
    <p:extLst>
      <p:ext uri="{BB962C8B-B14F-4D97-AF65-F5344CB8AC3E}">
        <p14:creationId xmlns:p14="http://schemas.microsoft.com/office/powerpoint/2010/main" val="2469618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B87B3-3FA3-5242-9C99-9F1F69F85F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t-EE"/>
          </a:p>
        </p:txBody>
      </p:sp>
      <p:sp>
        <p:nvSpPr>
          <p:cNvPr id="3" name="Picture Placeholder 2">
            <a:extLst>
              <a:ext uri="{FF2B5EF4-FFF2-40B4-BE49-F238E27FC236}">
                <a16:creationId xmlns:a16="http://schemas.microsoft.com/office/drawing/2014/main" id="{AE39F9C4-7484-54B3-7082-CBA892A229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t-EE"/>
          </a:p>
        </p:txBody>
      </p:sp>
      <p:sp>
        <p:nvSpPr>
          <p:cNvPr id="4" name="Text Placeholder 3">
            <a:extLst>
              <a:ext uri="{FF2B5EF4-FFF2-40B4-BE49-F238E27FC236}">
                <a16:creationId xmlns:a16="http://schemas.microsoft.com/office/drawing/2014/main" id="{97FB0406-C305-89A8-4556-CC227EF833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74257C-A752-E81A-705E-205BF6D5626E}"/>
              </a:ext>
            </a:extLst>
          </p:cNvPr>
          <p:cNvSpPr>
            <a:spLocks noGrp="1"/>
          </p:cNvSpPr>
          <p:nvPr>
            <p:ph type="dt" sz="half" idx="10"/>
          </p:nvPr>
        </p:nvSpPr>
        <p:spPr/>
        <p:txBody>
          <a:bodyPr/>
          <a:lstStyle/>
          <a:p>
            <a:fld id="{36BEFC07-B0C2-4B06-B692-4977F3D6BEE9}" type="datetimeFigureOut">
              <a:rPr lang="et-EE" smtClean="0"/>
              <a:t>23.10.2023</a:t>
            </a:fld>
            <a:endParaRPr lang="et-EE"/>
          </a:p>
        </p:txBody>
      </p:sp>
      <p:sp>
        <p:nvSpPr>
          <p:cNvPr id="6" name="Footer Placeholder 5">
            <a:extLst>
              <a:ext uri="{FF2B5EF4-FFF2-40B4-BE49-F238E27FC236}">
                <a16:creationId xmlns:a16="http://schemas.microsoft.com/office/drawing/2014/main" id="{F42723C2-3630-B37A-C989-1CF8486A4591}"/>
              </a:ext>
            </a:extLst>
          </p:cNvPr>
          <p:cNvSpPr>
            <a:spLocks noGrp="1"/>
          </p:cNvSpPr>
          <p:nvPr>
            <p:ph type="ftr" sz="quarter" idx="11"/>
          </p:nvPr>
        </p:nvSpPr>
        <p:spPr/>
        <p:txBody>
          <a:bodyPr/>
          <a:lstStyle/>
          <a:p>
            <a:endParaRPr lang="et-EE"/>
          </a:p>
        </p:txBody>
      </p:sp>
      <p:sp>
        <p:nvSpPr>
          <p:cNvPr id="7" name="Slide Number Placeholder 6">
            <a:extLst>
              <a:ext uri="{FF2B5EF4-FFF2-40B4-BE49-F238E27FC236}">
                <a16:creationId xmlns:a16="http://schemas.microsoft.com/office/drawing/2014/main" id="{BFC9321F-B5B8-A9AD-8501-BC7B7D37BE43}"/>
              </a:ext>
            </a:extLst>
          </p:cNvPr>
          <p:cNvSpPr>
            <a:spLocks noGrp="1"/>
          </p:cNvSpPr>
          <p:nvPr>
            <p:ph type="sldNum" sz="quarter" idx="12"/>
          </p:nvPr>
        </p:nvSpPr>
        <p:spPr/>
        <p:txBody>
          <a:bodyPr/>
          <a:lstStyle/>
          <a:p>
            <a:fld id="{486F4D09-107D-434B-BC65-A528F1A55D4F}" type="slidenum">
              <a:rPr lang="et-EE" smtClean="0"/>
              <a:t>‹#›</a:t>
            </a:fld>
            <a:endParaRPr lang="et-EE"/>
          </a:p>
        </p:txBody>
      </p:sp>
    </p:spTree>
    <p:extLst>
      <p:ext uri="{BB962C8B-B14F-4D97-AF65-F5344CB8AC3E}">
        <p14:creationId xmlns:p14="http://schemas.microsoft.com/office/powerpoint/2010/main" val="323065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C4C616-F8EE-FE54-9C41-732D43010D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t-EE"/>
          </a:p>
        </p:txBody>
      </p:sp>
      <p:sp>
        <p:nvSpPr>
          <p:cNvPr id="3" name="Text Placeholder 2">
            <a:extLst>
              <a:ext uri="{FF2B5EF4-FFF2-40B4-BE49-F238E27FC236}">
                <a16:creationId xmlns:a16="http://schemas.microsoft.com/office/drawing/2014/main" id="{19237B23-CCB6-6CFA-05F8-5026BC5405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a16="http://schemas.microsoft.com/office/drawing/2014/main" id="{29D79967-F588-262C-C7D7-F1BB93F35B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BEFC07-B0C2-4B06-B692-4977F3D6BEE9}" type="datetimeFigureOut">
              <a:rPr lang="et-EE" smtClean="0"/>
              <a:t>23.10.2023</a:t>
            </a:fld>
            <a:endParaRPr lang="et-EE"/>
          </a:p>
        </p:txBody>
      </p:sp>
      <p:sp>
        <p:nvSpPr>
          <p:cNvPr id="5" name="Footer Placeholder 4">
            <a:extLst>
              <a:ext uri="{FF2B5EF4-FFF2-40B4-BE49-F238E27FC236}">
                <a16:creationId xmlns:a16="http://schemas.microsoft.com/office/drawing/2014/main" id="{BC592685-0A00-20FF-A367-4420123ADD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t-EE"/>
          </a:p>
        </p:txBody>
      </p:sp>
      <p:sp>
        <p:nvSpPr>
          <p:cNvPr id="6" name="Slide Number Placeholder 5">
            <a:extLst>
              <a:ext uri="{FF2B5EF4-FFF2-40B4-BE49-F238E27FC236}">
                <a16:creationId xmlns:a16="http://schemas.microsoft.com/office/drawing/2014/main" id="{CF03949B-F2CC-1287-84D3-E577F06134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6F4D09-107D-434B-BC65-A528F1A55D4F}" type="slidenum">
              <a:rPr lang="et-EE" smtClean="0"/>
              <a:t>‹#›</a:t>
            </a:fld>
            <a:endParaRPr lang="et-EE"/>
          </a:p>
        </p:txBody>
      </p:sp>
    </p:spTree>
    <p:extLst>
      <p:ext uri="{BB962C8B-B14F-4D97-AF65-F5344CB8AC3E}">
        <p14:creationId xmlns:p14="http://schemas.microsoft.com/office/powerpoint/2010/main" val="31392376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5.sv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chart" Target="../charts/char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chart" Target="../charts/chart13.xml"/></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14.sv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chart" Target="../charts/chart4.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8" Type="http://schemas.openxmlformats.org/officeDocument/2006/relationships/chart" Target="../charts/chart10.xml"/><Relationship Id="rId3" Type="http://schemas.openxmlformats.org/officeDocument/2006/relationships/chart" Target="../charts/chart5.xml"/><Relationship Id="rId7" Type="http://schemas.openxmlformats.org/officeDocument/2006/relationships/chart" Target="../charts/chart9.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sv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5.sv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5.sv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2F8B28B7-FFEE-B86E-0D08-E368E65991E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E404F98B-D759-06A7-E025-62BD4596026E}"/>
              </a:ext>
            </a:extLst>
          </p:cNvPr>
          <p:cNvSpPr txBox="1"/>
          <p:nvPr/>
        </p:nvSpPr>
        <p:spPr>
          <a:xfrm>
            <a:off x="2123440" y="3626273"/>
            <a:ext cx="7945120" cy="461665"/>
          </a:xfrm>
          <a:prstGeom prst="rect">
            <a:avLst/>
          </a:prstGeom>
          <a:noFill/>
        </p:spPr>
        <p:txBody>
          <a:bodyPr wrap="square" rtlCol="0">
            <a:spAutoFit/>
          </a:bodyPr>
          <a:lstStyle/>
          <a:p>
            <a:pPr algn="ctr"/>
            <a:r>
              <a:rPr lang="en-GB" sz="2400">
                <a:solidFill>
                  <a:schemeClr val="bg1"/>
                </a:solidFill>
                <a:latin typeface="+mj-lt"/>
              </a:rPr>
              <a:t>202</a:t>
            </a:r>
            <a:r>
              <a:rPr lang="et-EE" sz="2400">
                <a:solidFill>
                  <a:schemeClr val="bg1"/>
                </a:solidFill>
                <a:latin typeface="+mj-lt"/>
              </a:rPr>
              <a:t>3</a:t>
            </a:r>
            <a:r>
              <a:rPr lang="en-GB" sz="2400">
                <a:solidFill>
                  <a:schemeClr val="bg1"/>
                </a:solidFill>
                <a:latin typeface="+mj-lt"/>
              </a:rPr>
              <a:t>. </a:t>
            </a:r>
            <a:r>
              <a:rPr lang="en-GB" sz="2400" err="1">
                <a:solidFill>
                  <a:schemeClr val="bg1"/>
                </a:solidFill>
                <a:latin typeface="+mj-lt"/>
              </a:rPr>
              <a:t>aasta</a:t>
            </a:r>
            <a:r>
              <a:rPr lang="en-GB" sz="2400">
                <a:solidFill>
                  <a:schemeClr val="bg1"/>
                </a:solidFill>
                <a:latin typeface="+mj-lt"/>
              </a:rPr>
              <a:t> </a:t>
            </a:r>
            <a:r>
              <a:rPr lang="et-EE" sz="2400">
                <a:solidFill>
                  <a:schemeClr val="bg1"/>
                </a:solidFill>
                <a:latin typeface="+mj-lt"/>
              </a:rPr>
              <a:t>I</a:t>
            </a:r>
            <a:r>
              <a:rPr lang="en-GB" sz="2400">
                <a:solidFill>
                  <a:schemeClr val="bg1"/>
                </a:solidFill>
                <a:latin typeface="+mj-lt"/>
              </a:rPr>
              <a:t>I</a:t>
            </a:r>
            <a:r>
              <a:rPr lang="et-EE" sz="2400">
                <a:solidFill>
                  <a:schemeClr val="bg1"/>
                </a:solidFill>
                <a:latin typeface="+mj-lt"/>
              </a:rPr>
              <a:t>I</a:t>
            </a:r>
            <a:r>
              <a:rPr lang="en-GB" sz="2400">
                <a:solidFill>
                  <a:schemeClr val="bg1"/>
                </a:solidFill>
                <a:latin typeface="+mj-lt"/>
              </a:rPr>
              <a:t> </a:t>
            </a:r>
            <a:r>
              <a:rPr lang="en-GB" sz="2400" err="1">
                <a:solidFill>
                  <a:schemeClr val="bg1"/>
                </a:solidFill>
                <a:latin typeface="+mj-lt"/>
              </a:rPr>
              <a:t>kvartali</a:t>
            </a:r>
            <a:r>
              <a:rPr lang="en-GB" sz="2400">
                <a:solidFill>
                  <a:schemeClr val="bg1"/>
                </a:solidFill>
                <a:latin typeface="+mj-lt"/>
              </a:rPr>
              <a:t> </a:t>
            </a:r>
            <a:r>
              <a:rPr lang="en-GB" sz="2400" err="1">
                <a:solidFill>
                  <a:schemeClr val="bg1"/>
                </a:solidFill>
                <a:latin typeface="+mj-lt"/>
              </a:rPr>
              <a:t>vahearuande</a:t>
            </a:r>
            <a:r>
              <a:rPr lang="en-GB" sz="2400">
                <a:solidFill>
                  <a:schemeClr val="bg1"/>
                </a:solidFill>
                <a:latin typeface="+mj-lt"/>
              </a:rPr>
              <a:t> </a:t>
            </a:r>
            <a:r>
              <a:rPr lang="en-GB" sz="2400" err="1">
                <a:solidFill>
                  <a:schemeClr val="bg1"/>
                </a:solidFill>
                <a:latin typeface="+mj-lt"/>
              </a:rPr>
              <a:t>presentatsioon</a:t>
            </a:r>
            <a:endParaRPr lang="en-GB" sz="2400">
              <a:solidFill>
                <a:schemeClr val="bg1"/>
              </a:solidFill>
              <a:latin typeface="+mj-lt"/>
            </a:endParaRPr>
          </a:p>
        </p:txBody>
      </p:sp>
    </p:spTree>
    <p:extLst>
      <p:ext uri="{BB962C8B-B14F-4D97-AF65-F5344CB8AC3E}">
        <p14:creationId xmlns:p14="http://schemas.microsoft.com/office/powerpoint/2010/main" val="38095513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78ACF46-0718-2264-67EC-2A0B46640D1D}"/>
              </a:ext>
            </a:extLst>
          </p:cNvPr>
          <p:cNvSpPr>
            <a:spLocks/>
          </p:cNvSpPr>
          <p:nvPr/>
        </p:nvSpPr>
        <p:spPr>
          <a:xfrm>
            <a:off x="0" y="0"/>
            <a:ext cx="12192000" cy="6858000"/>
          </a:xfrm>
          <a:prstGeom prst="rect">
            <a:avLst/>
          </a:prstGeom>
          <a:solidFill>
            <a:srgbClr val="9411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Rounded Corners 18">
            <a:extLst>
              <a:ext uri="{FF2B5EF4-FFF2-40B4-BE49-F238E27FC236}">
                <a16:creationId xmlns:a16="http://schemas.microsoft.com/office/drawing/2014/main" id="{56FE7A50-9D59-30CA-25DA-51954E302F10}"/>
              </a:ext>
            </a:extLst>
          </p:cNvPr>
          <p:cNvSpPr>
            <a:spLocks noGrp="1" noRot="1" noMove="1" noResize="1" noEditPoints="1" noAdjustHandles="1" noChangeArrowheads="1" noChangeShapeType="1"/>
          </p:cNvSpPr>
          <p:nvPr/>
        </p:nvSpPr>
        <p:spPr>
          <a:xfrm>
            <a:off x="232833" y="230647"/>
            <a:ext cx="11726334" cy="6396706"/>
          </a:xfrm>
          <a:prstGeom prst="roundRect">
            <a:avLst>
              <a:gd name="adj" fmla="val 3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Rounded Corners 19">
            <a:extLst>
              <a:ext uri="{FF2B5EF4-FFF2-40B4-BE49-F238E27FC236}">
                <a16:creationId xmlns:a16="http://schemas.microsoft.com/office/drawing/2014/main" id="{D6A29EDD-9406-C673-EFA7-F8780EA11923}"/>
              </a:ext>
            </a:extLst>
          </p:cNvPr>
          <p:cNvSpPr/>
          <p:nvPr/>
        </p:nvSpPr>
        <p:spPr>
          <a:xfrm>
            <a:off x="4112488" y="1"/>
            <a:ext cx="3967024" cy="817592"/>
          </a:xfrm>
          <a:prstGeom prst="roundRect">
            <a:avLst/>
          </a:prstGeom>
          <a:solidFill>
            <a:srgbClr val="9411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D3EED0AF-6570-6C31-AEA2-DD34973B719D}"/>
              </a:ext>
            </a:extLst>
          </p:cNvPr>
          <p:cNvSpPr txBox="1"/>
          <p:nvPr/>
        </p:nvSpPr>
        <p:spPr>
          <a:xfrm>
            <a:off x="4112488" y="314316"/>
            <a:ext cx="3967023" cy="369332"/>
          </a:xfrm>
          <a:prstGeom prst="rect">
            <a:avLst/>
          </a:prstGeom>
          <a:noFill/>
        </p:spPr>
        <p:txBody>
          <a:bodyPr wrap="square" rtlCol="0">
            <a:spAutoFit/>
          </a:bodyPr>
          <a:lstStyle/>
          <a:p>
            <a:pPr algn="ctr"/>
            <a:r>
              <a:rPr lang="et-EE">
                <a:solidFill>
                  <a:schemeClr val="bg1">
                    <a:lumMod val="95000"/>
                  </a:schemeClr>
                </a:solidFill>
                <a:latin typeface="Etelka Medium Pro" panose="02000503080000020004" pitchFamily="50" charset="0"/>
              </a:rPr>
              <a:t>Konsolideeritud finantsseisundi aruanne</a:t>
            </a:r>
            <a:endParaRPr lang="en-GB">
              <a:solidFill>
                <a:schemeClr val="bg1">
                  <a:lumMod val="95000"/>
                </a:schemeClr>
              </a:solidFill>
              <a:latin typeface="Etelka Medium Pro" panose="02000503080000020004" pitchFamily="50" charset="0"/>
            </a:endParaRPr>
          </a:p>
        </p:txBody>
      </p:sp>
      <p:pic>
        <p:nvPicPr>
          <p:cNvPr id="10" name="Picture 9" descr="A picture containing icon&#10;&#10;Description automatically generated">
            <a:extLst>
              <a:ext uri="{FF2B5EF4-FFF2-40B4-BE49-F238E27FC236}">
                <a16:creationId xmlns:a16="http://schemas.microsoft.com/office/drawing/2014/main" id="{305394D5-9A29-58E2-A830-F8FFDD47448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1465" y="6054485"/>
            <a:ext cx="1736322" cy="435993"/>
          </a:xfrm>
          <a:prstGeom prst="rect">
            <a:avLst/>
          </a:prstGeom>
        </p:spPr>
      </p:pic>
      <p:sp>
        <p:nvSpPr>
          <p:cNvPr id="87" name="Rectangle: Rounded Corners 86">
            <a:extLst>
              <a:ext uri="{FF2B5EF4-FFF2-40B4-BE49-F238E27FC236}">
                <a16:creationId xmlns:a16="http://schemas.microsoft.com/office/drawing/2014/main" id="{4DCBF347-6A61-ED8D-C3CE-2D69F1CC1B2C}"/>
              </a:ext>
            </a:extLst>
          </p:cNvPr>
          <p:cNvSpPr/>
          <p:nvPr/>
        </p:nvSpPr>
        <p:spPr>
          <a:xfrm>
            <a:off x="2157062" y="1729981"/>
            <a:ext cx="7920000" cy="2221664"/>
          </a:xfrm>
          <a:prstGeom prst="roundRect">
            <a:avLst>
              <a:gd name="adj" fmla="val 6050"/>
            </a:avLst>
          </a:prstGeom>
          <a:noFill/>
          <a:ln w="9525">
            <a:solidFill>
              <a:srgbClr val="9411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88" name="Rectangle: Top Corners Rounded 87">
            <a:extLst>
              <a:ext uri="{FF2B5EF4-FFF2-40B4-BE49-F238E27FC236}">
                <a16:creationId xmlns:a16="http://schemas.microsoft.com/office/drawing/2014/main" id="{5172B146-2593-D97B-855F-685D6B2F5A2D}"/>
              </a:ext>
            </a:extLst>
          </p:cNvPr>
          <p:cNvSpPr>
            <a:spLocks/>
          </p:cNvSpPr>
          <p:nvPr/>
        </p:nvSpPr>
        <p:spPr>
          <a:xfrm>
            <a:off x="2157062" y="1729322"/>
            <a:ext cx="7924763" cy="312949"/>
          </a:xfrm>
          <a:custGeom>
            <a:avLst/>
            <a:gdLst>
              <a:gd name="connsiteX0" fmla="*/ 52159 w 7920000"/>
              <a:gd name="connsiteY0" fmla="*/ 0 h 312949"/>
              <a:gd name="connsiteX1" fmla="*/ 7867841 w 7920000"/>
              <a:gd name="connsiteY1" fmla="*/ 0 h 312949"/>
              <a:gd name="connsiteX2" fmla="*/ 7920000 w 7920000"/>
              <a:gd name="connsiteY2" fmla="*/ 52159 h 312949"/>
              <a:gd name="connsiteX3" fmla="*/ 7920000 w 7920000"/>
              <a:gd name="connsiteY3" fmla="*/ 312949 h 312949"/>
              <a:gd name="connsiteX4" fmla="*/ 7920000 w 7920000"/>
              <a:gd name="connsiteY4" fmla="*/ 312949 h 312949"/>
              <a:gd name="connsiteX5" fmla="*/ 0 w 7920000"/>
              <a:gd name="connsiteY5" fmla="*/ 312949 h 312949"/>
              <a:gd name="connsiteX6" fmla="*/ 0 w 7920000"/>
              <a:gd name="connsiteY6" fmla="*/ 312949 h 312949"/>
              <a:gd name="connsiteX7" fmla="*/ 0 w 7920000"/>
              <a:gd name="connsiteY7" fmla="*/ 52159 h 312949"/>
              <a:gd name="connsiteX8" fmla="*/ 52159 w 7920000"/>
              <a:gd name="connsiteY8" fmla="*/ 0 h 312949"/>
              <a:gd name="connsiteX0" fmla="*/ 166459 w 7920000"/>
              <a:gd name="connsiteY0" fmla="*/ 0 h 317712"/>
              <a:gd name="connsiteX1" fmla="*/ 7867841 w 7920000"/>
              <a:gd name="connsiteY1" fmla="*/ 4763 h 317712"/>
              <a:gd name="connsiteX2" fmla="*/ 7920000 w 7920000"/>
              <a:gd name="connsiteY2" fmla="*/ 56922 h 317712"/>
              <a:gd name="connsiteX3" fmla="*/ 7920000 w 7920000"/>
              <a:gd name="connsiteY3" fmla="*/ 317712 h 317712"/>
              <a:gd name="connsiteX4" fmla="*/ 7920000 w 7920000"/>
              <a:gd name="connsiteY4" fmla="*/ 317712 h 317712"/>
              <a:gd name="connsiteX5" fmla="*/ 0 w 7920000"/>
              <a:gd name="connsiteY5" fmla="*/ 317712 h 317712"/>
              <a:gd name="connsiteX6" fmla="*/ 0 w 7920000"/>
              <a:gd name="connsiteY6" fmla="*/ 317712 h 317712"/>
              <a:gd name="connsiteX7" fmla="*/ 0 w 7920000"/>
              <a:gd name="connsiteY7" fmla="*/ 56922 h 317712"/>
              <a:gd name="connsiteX8" fmla="*/ 166459 w 7920000"/>
              <a:gd name="connsiteY8" fmla="*/ 0 h 317712"/>
              <a:gd name="connsiteX0" fmla="*/ 166459 w 7920000"/>
              <a:gd name="connsiteY0" fmla="*/ 0 h 317712"/>
              <a:gd name="connsiteX1" fmla="*/ 7867841 w 7920000"/>
              <a:gd name="connsiteY1" fmla="*/ 4763 h 317712"/>
              <a:gd name="connsiteX2" fmla="*/ 7920000 w 7920000"/>
              <a:gd name="connsiteY2" fmla="*/ 56922 h 317712"/>
              <a:gd name="connsiteX3" fmla="*/ 7920000 w 7920000"/>
              <a:gd name="connsiteY3" fmla="*/ 317712 h 317712"/>
              <a:gd name="connsiteX4" fmla="*/ 7920000 w 7920000"/>
              <a:gd name="connsiteY4" fmla="*/ 317712 h 317712"/>
              <a:gd name="connsiteX5" fmla="*/ 0 w 7920000"/>
              <a:gd name="connsiteY5" fmla="*/ 317712 h 317712"/>
              <a:gd name="connsiteX6" fmla="*/ 0 w 7920000"/>
              <a:gd name="connsiteY6" fmla="*/ 317712 h 317712"/>
              <a:gd name="connsiteX7" fmla="*/ 9525 w 7920000"/>
              <a:gd name="connsiteY7" fmla="*/ 145028 h 317712"/>
              <a:gd name="connsiteX8" fmla="*/ 166459 w 7920000"/>
              <a:gd name="connsiteY8" fmla="*/ 0 h 317712"/>
              <a:gd name="connsiteX0" fmla="*/ 166459 w 7920000"/>
              <a:gd name="connsiteY0" fmla="*/ 0 h 317712"/>
              <a:gd name="connsiteX1" fmla="*/ 7867841 w 7920000"/>
              <a:gd name="connsiteY1" fmla="*/ 4763 h 317712"/>
              <a:gd name="connsiteX2" fmla="*/ 7920000 w 7920000"/>
              <a:gd name="connsiteY2" fmla="*/ 56922 h 317712"/>
              <a:gd name="connsiteX3" fmla="*/ 7920000 w 7920000"/>
              <a:gd name="connsiteY3" fmla="*/ 317712 h 317712"/>
              <a:gd name="connsiteX4" fmla="*/ 7920000 w 7920000"/>
              <a:gd name="connsiteY4" fmla="*/ 317712 h 317712"/>
              <a:gd name="connsiteX5" fmla="*/ 0 w 7920000"/>
              <a:gd name="connsiteY5" fmla="*/ 317712 h 317712"/>
              <a:gd name="connsiteX6" fmla="*/ 0 w 7920000"/>
              <a:gd name="connsiteY6" fmla="*/ 317712 h 317712"/>
              <a:gd name="connsiteX7" fmla="*/ 4763 w 7920000"/>
              <a:gd name="connsiteY7" fmla="*/ 114072 h 317712"/>
              <a:gd name="connsiteX8" fmla="*/ 166459 w 7920000"/>
              <a:gd name="connsiteY8" fmla="*/ 0 h 317712"/>
              <a:gd name="connsiteX0" fmla="*/ 128359 w 7920000"/>
              <a:gd name="connsiteY0" fmla="*/ 0 h 312949"/>
              <a:gd name="connsiteX1" fmla="*/ 7867841 w 7920000"/>
              <a:gd name="connsiteY1" fmla="*/ 0 h 312949"/>
              <a:gd name="connsiteX2" fmla="*/ 7920000 w 7920000"/>
              <a:gd name="connsiteY2" fmla="*/ 52159 h 312949"/>
              <a:gd name="connsiteX3" fmla="*/ 7920000 w 7920000"/>
              <a:gd name="connsiteY3" fmla="*/ 312949 h 312949"/>
              <a:gd name="connsiteX4" fmla="*/ 7920000 w 7920000"/>
              <a:gd name="connsiteY4" fmla="*/ 312949 h 312949"/>
              <a:gd name="connsiteX5" fmla="*/ 0 w 7920000"/>
              <a:gd name="connsiteY5" fmla="*/ 312949 h 312949"/>
              <a:gd name="connsiteX6" fmla="*/ 0 w 7920000"/>
              <a:gd name="connsiteY6" fmla="*/ 312949 h 312949"/>
              <a:gd name="connsiteX7" fmla="*/ 4763 w 7920000"/>
              <a:gd name="connsiteY7" fmla="*/ 109309 h 312949"/>
              <a:gd name="connsiteX8" fmla="*/ 128359 w 7920000"/>
              <a:gd name="connsiteY8" fmla="*/ 0 h 312949"/>
              <a:gd name="connsiteX0" fmla="*/ 128359 w 7920000"/>
              <a:gd name="connsiteY0" fmla="*/ 0 h 312949"/>
              <a:gd name="connsiteX1" fmla="*/ 7867841 w 7920000"/>
              <a:gd name="connsiteY1" fmla="*/ 0 h 312949"/>
              <a:gd name="connsiteX2" fmla="*/ 7920000 w 7920000"/>
              <a:gd name="connsiteY2" fmla="*/ 52159 h 312949"/>
              <a:gd name="connsiteX3" fmla="*/ 7920000 w 7920000"/>
              <a:gd name="connsiteY3" fmla="*/ 312949 h 312949"/>
              <a:gd name="connsiteX4" fmla="*/ 7920000 w 7920000"/>
              <a:gd name="connsiteY4" fmla="*/ 312949 h 312949"/>
              <a:gd name="connsiteX5" fmla="*/ 0 w 7920000"/>
              <a:gd name="connsiteY5" fmla="*/ 312949 h 312949"/>
              <a:gd name="connsiteX6" fmla="*/ 0 w 7920000"/>
              <a:gd name="connsiteY6" fmla="*/ 312949 h 312949"/>
              <a:gd name="connsiteX7" fmla="*/ 4763 w 7920000"/>
              <a:gd name="connsiteY7" fmla="*/ 109309 h 312949"/>
              <a:gd name="connsiteX8" fmla="*/ 128359 w 7920000"/>
              <a:gd name="connsiteY8" fmla="*/ 0 h 312949"/>
              <a:gd name="connsiteX0" fmla="*/ 128359 w 7920000"/>
              <a:gd name="connsiteY0" fmla="*/ 2381 h 315330"/>
              <a:gd name="connsiteX1" fmla="*/ 7817834 w 7920000"/>
              <a:gd name="connsiteY1" fmla="*/ 0 h 315330"/>
              <a:gd name="connsiteX2" fmla="*/ 7920000 w 7920000"/>
              <a:gd name="connsiteY2" fmla="*/ 54540 h 315330"/>
              <a:gd name="connsiteX3" fmla="*/ 7920000 w 7920000"/>
              <a:gd name="connsiteY3" fmla="*/ 315330 h 315330"/>
              <a:gd name="connsiteX4" fmla="*/ 7920000 w 7920000"/>
              <a:gd name="connsiteY4" fmla="*/ 315330 h 315330"/>
              <a:gd name="connsiteX5" fmla="*/ 0 w 7920000"/>
              <a:gd name="connsiteY5" fmla="*/ 315330 h 315330"/>
              <a:gd name="connsiteX6" fmla="*/ 0 w 7920000"/>
              <a:gd name="connsiteY6" fmla="*/ 315330 h 315330"/>
              <a:gd name="connsiteX7" fmla="*/ 4763 w 7920000"/>
              <a:gd name="connsiteY7" fmla="*/ 111690 h 315330"/>
              <a:gd name="connsiteX8" fmla="*/ 128359 w 7920000"/>
              <a:gd name="connsiteY8" fmla="*/ 2381 h 315330"/>
              <a:gd name="connsiteX0" fmla="*/ 128359 w 7924763"/>
              <a:gd name="connsiteY0" fmla="*/ 2381 h 315330"/>
              <a:gd name="connsiteX1" fmla="*/ 7817834 w 7924763"/>
              <a:gd name="connsiteY1" fmla="*/ 0 h 315330"/>
              <a:gd name="connsiteX2" fmla="*/ 7924763 w 7924763"/>
              <a:gd name="connsiteY2" fmla="*/ 130740 h 315330"/>
              <a:gd name="connsiteX3" fmla="*/ 7920000 w 7924763"/>
              <a:gd name="connsiteY3" fmla="*/ 315330 h 315330"/>
              <a:gd name="connsiteX4" fmla="*/ 7920000 w 7924763"/>
              <a:gd name="connsiteY4" fmla="*/ 315330 h 315330"/>
              <a:gd name="connsiteX5" fmla="*/ 0 w 7924763"/>
              <a:gd name="connsiteY5" fmla="*/ 315330 h 315330"/>
              <a:gd name="connsiteX6" fmla="*/ 0 w 7924763"/>
              <a:gd name="connsiteY6" fmla="*/ 315330 h 315330"/>
              <a:gd name="connsiteX7" fmla="*/ 4763 w 7924763"/>
              <a:gd name="connsiteY7" fmla="*/ 111690 h 315330"/>
              <a:gd name="connsiteX8" fmla="*/ 128359 w 7924763"/>
              <a:gd name="connsiteY8" fmla="*/ 2381 h 315330"/>
              <a:gd name="connsiteX0" fmla="*/ 128359 w 7924763"/>
              <a:gd name="connsiteY0" fmla="*/ 2381 h 315330"/>
              <a:gd name="connsiteX1" fmla="*/ 7817834 w 7924763"/>
              <a:gd name="connsiteY1" fmla="*/ 0 h 315330"/>
              <a:gd name="connsiteX2" fmla="*/ 7924763 w 7924763"/>
              <a:gd name="connsiteY2" fmla="*/ 130740 h 315330"/>
              <a:gd name="connsiteX3" fmla="*/ 7920000 w 7924763"/>
              <a:gd name="connsiteY3" fmla="*/ 315330 h 315330"/>
              <a:gd name="connsiteX4" fmla="*/ 7920000 w 7924763"/>
              <a:gd name="connsiteY4" fmla="*/ 315330 h 315330"/>
              <a:gd name="connsiteX5" fmla="*/ 0 w 7924763"/>
              <a:gd name="connsiteY5" fmla="*/ 315330 h 315330"/>
              <a:gd name="connsiteX6" fmla="*/ 0 w 7924763"/>
              <a:gd name="connsiteY6" fmla="*/ 315330 h 315330"/>
              <a:gd name="connsiteX7" fmla="*/ 4763 w 7924763"/>
              <a:gd name="connsiteY7" fmla="*/ 111690 h 315330"/>
              <a:gd name="connsiteX8" fmla="*/ 128359 w 7924763"/>
              <a:gd name="connsiteY8" fmla="*/ 2381 h 315330"/>
              <a:gd name="connsiteX0" fmla="*/ 128359 w 7924763"/>
              <a:gd name="connsiteY0" fmla="*/ 0 h 312949"/>
              <a:gd name="connsiteX1" fmla="*/ 7810690 w 7924763"/>
              <a:gd name="connsiteY1" fmla="*/ 4762 h 312949"/>
              <a:gd name="connsiteX2" fmla="*/ 7924763 w 7924763"/>
              <a:gd name="connsiteY2" fmla="*/ 128359 h 312949"/>
              <a:gd name="connsiteX3" fmla="*/ 7920000 w 7924763"/>
              <a:gd name="connsiteY3" fmla="*/ 312949 h 312949"/>
              <a:gd name="connsiteX4" fmla="*/ 7920000 w 7924763"/>
              <a:gd name="connsiteY4" fmla="*/ 312949 h 312949"/>
              <a:gd name="connsiteX5" fmla="*/ 0 w 7924763"/>
              <a:gd name="connsiteY5" fmla="*/ 312949 h 312949"/>
              <a:gd name="connsiteX6" fmla="*/ 0 w 7924763"/>
              <a:gd name="connsiteY6" fmla="*/ 312949 h 312949"/>
              <a:gd name="connsiteX7" fmla="*/ 4763 w 7924763"/>
              <a:gd name="connsiteY7" fmla="*/ 109309 h 312949"/>
              <a:gd name="connsiteX8" fmla="*/ 128359 w 7924763"/>
              <a:gd name="connsiteY8" fmla="*/ 0 h 312949"/>
              <a:gd name="connsiteX0" fmla="*/ 128359 w 7924763"/>
              <a:gd name="connsiteY0" fmla="*/ 0 h 312949"/>
              <a:gd name="connsiteX1" fmla="*/ 7824977 w 7924763"/>
              <a:gd name="connsiteY1" fmla="*/ 0 h 312949"/>
              <a:gd name="connsiteX2" fmla="*/ 7924763 w 7924763"/>
              <a:gd name="connsiteY2" fmla="*/ 128359 h 312949"/>
              <a:gd name="connsiteX3" fmla="*/ 7920000 w 7924763"/>
              <a:gd name="connsiteY3" fmla="*/ 312949 h 312949"/>
              <a:gd name="connsiteX4" fmla="*/ 7920000 w 7924763"/>
              <a:gd name="connsiteY4" fmla="*/ 312949 h 312949"/>
              <a:gd name="connsiteX5" fmla="*/ 0 w 7924763"/>
              <a:gd name="connsiteY5" fmla="*/ 312949 h 312949"/>
              <a:gd name="connsiteX6" fmla="*/ 0 w 7924763"/>
              <a:gd name="connsiteY6" fmla="*/ 312949 h 312949"/>
              <a:gd name="connsiteX7" fmla="*/ 4763 w 7924763"/>
              <a:gd name="connsiteY7" fmla="*/ 109309 h 312949"/>
              <a:gd name="connsiteX8" fmla="*/ 128359 w 7924763"/>
              <a:gd name="connsiteY8" fmla="*/ 0 h 312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4763" h="312949">
                <a:moveTo>
                  <a:pt x="128359" y="0"/>
                </a:moveTo>
                <a:lnTo>
                  <a:pt x="7824977" y="0"/>
                </a:lnTo>
                <a:cubicBezTo>
                  <a:pt x="7853784" y="0"/>
                  <a:pt x="7917620" y="13827"/>
                  <a:pt x="7924763" y="128359"/>
                </a:cubicBezTo>
                <a:lnTo>
                  <a:pt x="7920000" y="312949"/>
                </a:lnTo>
                <a:lnTo>
                  <a:pt x="7920000" y="312949"/>
                </a:lnTo>
                <a:lnTo>
                  <a:pt x="0" y="312949"/>
                </a:lnTo>
                <a:lnTo>
                  <a:pt x="0" y="312949"/>
                </a:lnTo>
                <a:lnTo>
                  <a:pt x="4763" y="109309"/>
                </a:lnTo>
                <a:cubicBezTo>
                  <a:pt x="4763" y="80502"/>
                  <a:pt x="11446" y="0"/>
                  <a:pt x="128359" y="0"/>
                </a:cubicBezTo>
                <a:close/>
              </a:path>
            </a:pathLst>
          </a:custGeom>
          <a:solidFill>
            <a:srgbClr val="94111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89" name="TextBox 88">
            <a:extLst>
              <a:ext uri="{FF2B5EF4-FFF2-40B4-BE49-F238E27FC236}">
                <a16:creationId xmlns:a16="http://schemas.microsoft.com/office/drawing/2014/main" id="{1DF68C29-3EA4-03C8-4B9C-D7EC6406D753}"/>
              </a:ext>
            </a:extLst>
          </p:cNvPr>
          <p:cNvSpPr txBox="1"/>
          <p:nvPr/>
        </p:nvSpPr>
        <p:spPr>
          <a:xfrm>
            <a:off x="2149712" y="1794598"/>
            <a:ext cx="1153017" cy="215444"/>
          </a:xfrm>
          <a:prstGeom prst="rect">
            <a:avLst/>
          </a:prstGeom>
          <a:noFill/>
        </p:spPr>
        <p:txBody>
          <a:bodyPr wrap="square" rtlCol="0">
            <a:spAutoFit/>
          </a:bodyPr>
          <a:lstStyle/>
          <a:p>
            <a:r>
              <a:rPr lang="en-GB" sz="800">
                <a:solidFill>
                  <a:schemeClr val="bg1"/>
                </a:solidFill>
              </a:rPr>
              <a:t>EUR </a:t>
            </a:r>
            <a:r>
              <a:rPr lang="en-GB" sz="800" err="1">
                <a:solidFill>
                  <a:schemeClr val="bg1"/>
                </a:solidFill>
              </a:rPr>
              <a:t>tuhandetes</a:t>
            </a:r>
            <a:endParaRPr lang="en-GB" sz="800">
              <a:solidFill>
                <a:schemeClr val="bg1"/>
              </a:solidFill>
            </a:endParaRPr>
          </a:p>
        </p:txBody>
      </p:sp>
      <p:sp>
        <p:nvSpPr>
          <p:cNvPr id="90" name="TextBox 89">
            <a:extLst>
              <a:ext uri="{FF2B5EF4-FFF2-40B4-BE49-F238E27FC236}">
                <a16:creationId xmlns:a16="http://schemas.microsoft.com/office/drawing/2014/main" id="{4FBE149A-F6AC-A90F-E91A-538157ED61A5}"/>
              </a:ext>
            </a:extLst>
          </p:cNvPr>
          <p:cNvSpPr txBox="1"/>
          <p:nvPr/>
        </p:nvSpPr>
        <p:spPr>
          <a:xfrm>
            <a:off x="6204811" y="1768655"/>
            <a:ext cx="938834" cy="253916"/>
          </a:xfrm>
          <a:prstGeom prst="rect">
            <a:avLst/>
          </a:prstGeom>
          <a:noFill/>
        </p:spPr>
        <p:txBody>
          <a:bodyPr wrap="square" rtlCol="0">
            <a:spAutoFit/>
          </a:bodyPr>
          <a:lstStyle/>
          <a:p>
            <a:pPr algn="ctr"/>
            <a:r>
              <a:rPr lang="et-EE" sz="1050">
                <a:solidFill>
                  <a:schemeClr val="bg1"/>
                </a:solidFill>
              </a:rPr>
              <a:t>30.09.</a:t>
            </a:r>
            <a:r>
              <a:rPr lang="en-GB" sz="1050">
                <a:solidFill>
                  <a:schemeClr val="bg1"/>
                </a:solidFill>
              </a:rPr>
              <a:t>202</a:t>
            </a:r>
            <a:r>
              <a:rPr lang="et-EE" sz="1050">
                <a:solidFill>
                  <a:schemeClr val="bg1"/>
                </a:solidFill>
              </a:rPr>
              <a:t>3</a:t>
            </a:r>
            <a:endParaRPr lang="en-GB" sz="1050">
              <a:solidFill>
                <a:schemeClr val="bg1"/>
              </a:solidFill>
            </a:endParaRPr>
          </a:p>
        </p:txBody>
      </p:sp>
      <p:cxnSp>
        <p:nvCxnSpPr>
          <p:cNvPr id="96" name="Straight Connector 95">
            <a:extLst>
              <a:ext uri="{FF2B5EF4-FFF2-40B4-BE49-F238E27FC236}">
                <a16:creationId xmlns:a16="http://schemas.microsoft.com/office/drawing/2014/main" id="{3B8EED09-9869-4D72-852B-5FDA8BBB45EF}"/>
              </a:ext>
            </a:extLst>
          </p:cNvPr>
          <p:cNvCxnSpPr>
            <a:cxnSpLocks/>
          </p:cNvCxnSpPr>
          <p:nvPr/>
        </p:nvCxnSpPr>
        <p:spPr>
          <a:xfrm>
            <a:off x="2157062" y="2577878"/>
            <a:ext cx="7920000" cy="0"/>
          </a:xfrm>
          <a:prstGeom prst="line">
            <a:avLst/>
          </a:prstGeom>
          <a:ln w="9525">
            <a:solidFill>
              <a:srgbClr val="9E1114"/>
            </a:solidFill>
            <a:prstDash val="solid"/>
          </a:ln>
        </p:spPr>
        <p:style>
          <a:lnRef idx="1">
            <a:schemeClr val="dk1"/>
          </a:lnRef>
          <a:fillRef idx="0">
            <a:schemeClr val="dk1"/>
          </a:fillRef>
          <a:effectRef idx="0">
            <a:schemeClr val="dk1"/>
          </a:effectRef>
          <a:fontRef idx="minor">
            <a:schemeClr val="tx1"/>
          </a:fontRef>
        </p:style>
      </p:cxnSp>
      <p:graphicFrame>
        <p:nvGraphicFramePr>
          <p:cNvPr id="23" name="Table 22">
            <a:extLst>
              <a:ext uri="{FF2B5EF4-FFF2-40B4-BE49-F238E27FC236}">
                <a16:creationId xmlns:a16="http://schemas.microsoft.com/office/drawing/2014/main" id="{7F160B6C-CE27-31D3-FC02-1C83993ABD06}"/>
              </a:ext>
            </a:extLst>
          </p:cNvPr>
          <p:cNvGraphicFramePr>
            <a:graphicFrameLocks noGrp="1"/>
          </p:cNvGraphicFramePr>
          <p:nvPr>
            <p:extLst>
              <p:ext uri="{D42A27DB-BD31-4B8C-83A1-F6EECF244321}">
                <p14:modId xmlns:p14="http://schemas.microsoft.com/office/powerpoint/2010/main" val="1976659886"/>
              </p:ext>
            </p:extLst>
          </p:nvPr>
        </p:nvGraphicFramePr>
        <p:xfrm>
          <a:off x="2204537" y="2031405"/>
          <a:ext cx="7841126" cy="1920240"/>
        </p:xfrm>
        <a:graphic>
          <a:graphicData uri="http://schemas.openxmlformats.org/drawingml/2006/table">
            <a:tbl>
              <a:tblPr/>
              <a:tblGrid>
                <a:gridCol w="3785750">
                  <a:extLst>
                    <a:ext uri="{9D8B030D-6E8A-4147-A177-3AD203B41FA5}">
                      <a16:colId xmlns:a16="http://schemas.microsoft.com/office/drawing/2014/main" val="4053640473"/>
                    </a:ext>
                  </a:extLst>
                </a:gridCol>
                <a:gridCol w="1351792">
                  <a:extLst>
                    <a:ext uri="{9D8B030D-6E8A-4147-A177-3AD203B41FA5}">
                      <a16:colId xmlns:a16="http://schemas.microsoft.com/office/drawing/2014/main" val="1382127923"/>
                    </a:ext>
                  </a:extLst>
                </a:gridCol>
                <a:gridCol w="1351792">
                  <a:extLst>
                    <a:ext uri="{9D8B030D-6E8A-4147-A177-3AD203B41FA5}">
                      <a16:colId xmlns:a16="http://schemas.microsoft.com/office/drawing/2014/main" val="74824613"/>
                    </a:ext>
                  </a:extLst>
                </a:gridCol>
                <a:gridCol w="1351792">
                  <a:extLst>
                    <a:ext uri="{9D8B030D-6E8A-4147-A177-3AD203B41FA5}">
                      <a16:colId xmlns:a16="http://schemas.microsoft.com/office/drawing/2014/main" val="1053257354"/>
                    </a:ext>
                  </a:extLst>
                </a:gridCol>
              </a:tblGrid>
              <a:tr h="230307">
                <a:tc>
                  <a:txBody>
                    <a:bodyPr/>
                    <a:lstStyle/>
                    <a:p>
                      <a:r>
                        <a:rPr lang="et-EE" sz="1200">
                          <a:latin typeface="+mj-lt"/>
                        </a:rPr>
                        <a:t>Käibevara kokku</a:t>
                      </a:r>
                      <a:endParaRPr lang="en-US" sz="1200">
                        <a:latin typeface="+mj-lt"/>
                      </a:endParaRPr>
                    </a:p>
                  </a:txBody>
                  <a:tcPr marL="45720" marR="45720" anchor="ctr">
                    <a:lnL w="12700" cmpd="sng">
                      <a:noFill/>
                      <a:prstDash val="dash"/>
                    </a:lnL>
                    <a:lnR w="12700" cap="flat" cmpd="sng" algn="ctr">
                      <a:noFill/>
                      <a:prstDash val="dash"/>
                      <a:round/>
                      <a:headEnd type="none" w="med" len="med"/>
                      <a:tailEnd type="none" w="med" len="med"/>
                    </a:lnR>
                    <a:lnT w="12700" cmpd="sng">
                      <a:noFill/>
                      <a:prstDash val="dash"/>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200">
                          <a:latin typeface="+mj-lt"/>
                        </a:rPr>
                        <a:t>43 488</a:t>
                      </a:r>
                      <a:endParaRPr lang="en-US" sz="1200">
                        <a:latin typeface="+mj-lt"/>
                      </a:endParaRPr>
                    </a:p>
                  </a:txBody>
                  <a:tcPr marL="45720" marR="45720" anchor="ctr">
                    <a:lnL w="12700" cmpd="sng">
                      <a:noFill/>
                      <a:prstDash val="dash"/>
                    </a:lnL>
                    <a:lnR w="12700" cap="flat" cmpd="sng" algn="ctr">
                      <a:noFill/>
                      <a:prstDash val="dash"/>
                      <a:round/>
                      <a:headEnd type="none" w="med" len="med"/>
                      <a:tailEnd type="none" w="med" len="med"/>
                    </a:lnR>
                    <a:lnT w="12700" cmpd="sng">
                      <a:noFill/>
                      <a:prstDash val="dash"/>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200">
                          <a:latin typeface="+mj-lt"/>
                        </a:rPr>
                        <a:t>39 375</a:t>
                      </a:r>
                      <a:endParaRPr lang="en-US" sz="1200">
                        <a:latin typeface="+mj-lt"/>
                      </a:endParaRPr>
                    </a:p>
                  </a:txBody>
                  <a:tcPr marL="45720" marR="45720" anchor="ctr">
                    <a:lnL w="12700" cmpd="sng">
                      <a:noFill/>
                      <a:prstDash val="dash"/>
                    </a:lnL>
                    <a:lnR w="12700" cap="flat" cmpd="sng" algn="ctr">
                      <a:noFill/>
                      <a:prstDash val="dash"/>
                      <a:round/>
                      <a:headEnd type="none" w="med" len="med"/>
                      <a:tailEnd type="none" w="med" len="med"/>
                    </a:lnR>
                    <a:lnT w="12700" cmpd="sng">
                      <a:noFill/>
                      <a:prstDash val="dash"/>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200">
                          <a:latin typeface="+mj-lt"/>
                        </a:rPr>
                        <a:t>+10,4%</a:t>
                      </a:r>
                      <a:endParaRPr lang="en-US" sz="1200">
                        <a:latin typeface="+mj-lt"/>
                      </a:endParaRPr>
                    </a:p>
                  </a:txBody>
                  <a:tcPr marL="45720" marR="45720" anchor="ctr">
                    <a:lnL w="12700" cmpd="sng">
                      <a:noFill/>
                      <a:prstDash val="dash"/>
                    </a:lnL>
                    <a:lnR w="12700" cap="flat" cmpd="sng" algn="ctr">
                      <a:noFill/>
                      <a:prstDash val="dash"/>
                      <a:round/>
                      <a:headEnd type="none" w="med" len="med"/>
                      <a:tailEnd type="none" w="med" len="med"/>
                    </a:lnR>
                    <a:lnT w="12700" cmpd="sng">
                      <a:noFill/>
                      <a:prstDash val="dash"/>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4588627"/>
                  </a:ext>
                </a:extLst>
              </a:tr>
              <a:tr h="230307">
                <a:tc>
                  <a:txBody>
                    <a:bodyPr/>
                    <a:lstStyle/>
                    <a:p>
                      <a:r>
                        <a:rPr lang="et-EE" sz="1200">
                          <a:latin typeface="+mj-lt"/>
                        </a:rPr>
                        <a:t>Põhivara kokku</a:t>
                      </a:r>
                      <a:endParaRPr lang="en-US" sz="1200">
                        <a:latin typeface="+mj-lt"/>
                      </a:endParaRPr>
                    </a:p>
                  </a:txBody>
                  <a:tcPr marL="45720" marR="4572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200">
                          <a:latin typeface="+mj-lt"/>
                        </a:rPr>
                        <a:t>287</a:t>
                      </a:r>
                      <a:endParaRPr lang="en-US" sz="1200">
                        <a:latin typeface="+mj-lt"/>
                      </a:endParaRPr>
                    </a:p>
                  </a:txBody>
                  <a:tcPr marL="45720" marR="4572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200">
                          <a:latin typeface="+mj-lt"/>
                        </a:rPr>
                        <a:t>430</a:t>
                      </a:r>
                      <a:endParaRPr lang="en-US" sz="1200">
                        <a:latin typeface="+mj-lt"/>
                      </a:endParaRPr>
                    </a:p>
                  </a:txBody>
                  <a:tcPr marL="45720" marR="4572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200">
                          <a:latin typeface="+mj-lt"/>
                        </a:rPr>
                        <a:t>-33,3%</a:t>
                      </a:r>
                      <a:endParaRPr lang="en-US" sz="1200">
                        <a:latin typeface="+mj-lt"/>
                      </a:endParaRPr>
                    </a:p>
                  </a:txBody>
                  <a:tcPr marL="45720" marR="4572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35225650"/>
                  </a:ext>
                </a:extLst>
              </a:tr>
              <a:tr h="230307">
                <a:tc>
                  <a:txBody>
                    <a:bodyPr/>
                    <a:lstStyle/>
                    <a:p>
                      <a:r>
                        <a:rPr lang="et-EE" sz="1200" b="1">
                          <a:latin typeface="+mj-lt"/>
                        </a:rPr>
                        <a:t>Varad kokku</a:t>
                      </a:r>
                      <a:endParaRPr lang="en-US" sz="1200" b="1">
                        <a:latin typeface="+mj-lt"/>
                      </a:endParaRPr>
                    </a:p>
                  </a:txBody>
                  <a:tcPr marL="45720" marR="45720" anchor="ctr">
                    <a:lnL w="12700" cmpd="sng">
                      <a:noFill/>
                      <a:prstDash val="dash"/>
                    </a:lnL>
                    <a:lnR w="12700" cap="flat" cmpd="sng" algn="ctr">
                      <a:noFill/>
                      <a:prstDash val="dash"/>
                      <a:round/>
                      <a:headEnd type="none" w="med" len="med"/>
                      <a:tailEnd type="none" w="med" len="med"/>
                    </a:lnR>
                    <a:lnT w="6350"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200" b="1">
                          <a:latin typeface="+mj-lt"/>
                        </a:rPr>
                        <a:t>43 775</a:t>
                      </a:r>
                      <a:endParaRPr lang="en-US" sz="1200" b="1">
                        <a:latin typeface="+mj-lt"/>
                      </a:endParaRPr>
                    </a:p>
                  </a:txBody>
                  <a:tcPr marL="45720" marR="45720" anchor="ctr">
                    <a:lnL w="12700" cmpd="sng">
                      <a:noFill/>
                      <a:prstDash val="dash"/>
                    </a:lnL>
                    <a:lnR w="12700" cap="flat" cmpd="sng" algn="ctr">
                      <a:noFill/>
                      <a:prstDash val="dash"/>
                      <a:round/>
                      <a:headEnd type="none" w="med" len="med"/>
                      <a:tailEnd type="none" w="med" len="med"/>
                    </a:lnR>
                    <a:lnT w="6350"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200" b="1">
                          <a:latin typeface="+mj-lt"/>
                        </a:rPr>
                        <a:t>39 805</a:t>
                      </a:r>
                      <a:endParaRPr lang="en-US" sz="1200" b="1">
                        <a:latin typeface="+mj-lt"/>
                      </a:endParaRPr>
                    </a:p>
                  </a:txBody>
                  <a:tcPr marL="45720" marR="45720" anchor="ctr">
                    <a:lnL w="12700" cmpd="sng">
                      <a:noFill/>
                      <a:prstDash val="dash"/>
                    </a:lnL>
                    <a:lnR w="12700" cap="flat" cmpd="sng" algn="ctr">
                      <a:noFill/>
                      <a:prstDash val="dash"/>
                      <a:round/>
                      <a:headEnd type="none" w="med" len="med"/>
                      <a:tailEnd type="none" w="med" len="med"/>
                    </a:lnR>
                    <a:lnT w="6350"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200" b="1">
                          <a:latin typeface="+mj-lt"/>
                        </a:rPr>
                        <a:t>+10,0%</a:t>
                      </a:r>
                      <a:endParaRPr lang="en-US" sz="1200" b="1">
                        <a:latin typeface="+mj-lt"/>
                      </a:endParaRPr>
                    </a:p>
                  </a:txBody>
                  <a:tcPr marL="45720" marR="45720" anchor="ctr">
                    <a:lnL w="12700" cmpd="sng">
                      <a:noFill/>
                      <a:prstDash val="dash"/>
                    </a:lnL>
                    <a:lnR w="12700" cap="flat" cmpd="sng" algn="ctr">
                      <a:noFill/>
                      <a:prstDash val="dash"/>
                      <a:round/>
                      <a:headEnd type="none" w="med" len="med"/>
                      <a:tailEnd type="none" w="med" len="med"/>
                    </a:lnR>
                    <a:lnT w="6350"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19242245"/>
                  </a:ext>
                </a:extLst>
              </a:tr>
              <a:tr h="230307">
                <a:tc>
                  <a:txBody>
                    <a:bodyPr/>
                    <a:lstStyle/>
                    <a:p>
                      <a:endParaRPr lang="en-US" sz="1200" b="1">
                        <a:latin typeface="+mj-lt"/>
                      </a:endParaRPr>
                    </a:p>
                  </a:txBody>
                  <a:tcPr marL="45720" marR="45720" anchor="ctr">
                    <a:lnL w="12700" cmpd="sng">
                      <a:noFill/>
                      <a:prstDash val="dash"/>
                    </a:lnL>
                    <a:lnR w="12700" cap="flat" cmpd="sng" algn="ctr">
                      <a:noFill/>
                      <a:prstDash val="dash"/>
                      <a:round/>
                      <a:headEnd type="none" w="med" len="med"/>
                      <a:tailEnd type="none" w="med" len="med"/>
                    </a:lnR>
                    <a:lnT w="6350"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a:latin typeface="+mj-lt"/>
                      </a:endParaRPr>
                    </a:p>
                  </a:txBody>
                  <a:tcPr marL="45720" marR="45720" anchor="ctr">
                    <a:lnL w="12700" cmpd="sng">
                      <a:noFill/>
                      <a:prstDash val="dash"/>
                    </a:lnL>
                    <a:lnR w="12700" cap="flat" cmpd="sng" algn="ctr">
                      <a:noFill/>
                      <a:prstDash val="dash"/>
                      <a:round/>
                      <a:headEnd type="none" w="med" len="med"/>
                      <a:tailEnd type="none" w="med" len="med"/>
                    </a:lnR>
                    <a:lnT w="6350"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a:latin typeface="+mj-lt"/>
                      </a:endParaRPr>
                    </a:p>
                  </a:txBody>
                  <a:tcPr marL="45720" marR="45720" anchor="ctr">
                    <a:lnL w="12700" cmpd="sng">
                      <a:noFill/>
                      <a:prstDash val="dash"/>
                    </a:lnL>
                    <a:lnR w="12700" cap="flat" cmpd="sng" algn="ctr">
                      <a:noFill/>
                      <a:prstDash val="dash"/>
                      <a:round/>
                      <a:headEnd type="none" w="med" len="med"/>
                      <a:tailEnd type="none" w="med" len="med"/>
                    </a:lnR>
                    <a:lnT w="6350"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a:latin typeface="+mj-lt"/>
                      </a:endParaRPr>
                    </a:p>
                  </a:txBody>
                  <a:tcPr marL="45720" marR="45720" anchor="ctr">
                    <a:lnL w="12700" cmpd="sng">
                      <a:noFill/>
                      <a:prstDash val="dash"/>
                    </a:lnL>
                    <a:lnR w="12700" cap="flat" cmpd="sng" algn="ctr">
                      <a:noFill/>
                      <a:prstDash val="dash"/>
                      <a:round/>
                      <a:headEnd type="none" w="med" len="med"/>
                      <a:tailEnd type="none" w="med" len="med"/>
                    </a:lnR>
                    <a:lnT w="6350"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20804541"/>
                  </a:ext>
                </a:extLst>
              </a:tr>
              <a:tr h="230307">
                <a:tc>
                  <a:txBody>
                    <a:bodyPr/>
                    <a:lstStyle/>
                    <a:p>
                      <a:r>
                        <a:rPr lang="et-EE" sz="1200">
                          <a:latin typeface="+mj-lt"/>
                        </a:rPr>
                        <a:t>Lühiajalised kohustused kokku</a:t>
                      </a:r>
                      <a:endParaRPr lang="en-US" sz="1200">
                        <a:latin typeface="+mj-lt"/>
                      </a:endParaRPr>
                    </a:p>
                  </a:txBody>
                  <a:tcPr marL="45720" marR="45720" anchor="ctr">
                    <a:lnL w="12700" cmpd="sng">
                      <a:noFill/>
                      <a:prstDash val="dash"/>
                    </a:lnL>
                    <a:lnR w="12700" cap="flat" cmpd="sng" algn="ctr">
                      <a:noFill/>
                      <a:prstDash val="dash"/>
                      <a:round/>
                      <a:headEnd type="none" w="med" len="med"/>
                      <a:tailEnd type="none" w="med" len="med"/>
                    </a:lnR>
                    <a:lnT w="6350" cap="flat" cmpd="sng" algn="ctr">
                      <a:noFill/>
                      <a:prstDash val="lgDash"/>
                      <a:round/>
                      <a:headEnd type="none" w="med" len="med"/>
                      <a:tailEnd type="none" w="med" len="med"/>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200">
                          <a:latin typeface="+mj-lt"/>
                        </a:rPr>
                        <a:t>6 561</a:t>
                      </a:r>
                      <a:endParaRPr lang="en-US" sz="1200">
                        <a:latin typeface="+mj-lt"/>
                      </a:endParaRPr>
                    </a:p>
                  </a:txBody>
                  <a:tcPr marL="45720" marR="45720" anchor="ctr">
                    <a:lnL w="12700" cmpd="sng">
                      <a:noFill/>
                      <a:prstDash val="dash"/>
                    </a:lnL>
                    <a:lnR w="12700" cap="flat" cmpd="sng" algn="ctr">
                      <a:noFill/>
                      <a:prstDash val="dash"/>
                      <a:round/>
                      <a:headEnd type="none" w="med" len="med"/>
                      <a:tailEnd type="none" w="med" len="med"/>
                    </a:lnR>
                    <a:lnT w="6350" cap="flat" cmpd="sng" algn="ctr">
                      <a:noFill/>
                      <a:prstDash val="lgDash"/>
                      <a:round/>
                      <a:headEnd type="none" w="med" len="med"/>
                      <a:tailEnd type="none" w="med" len="med"/>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200">
                          <a:latin typeface="+mj-lt"/>
                        </a:rPr>
                        <a:t>8 936</a:t>
                      </a:r>
                      <a:endParaRPr lang="en-US" sz="1200">
                        <a:latin typeface="+mj-lt"/>
                      </a:endParaRPr>
                    </a:p>
                  </a:txBody>
                  <a:tcPr marL="45720" marR="45720" anchor="ctr">
                    <a:lnL w="12700" cmpd="sng">
                      <a:noFill/>
                      <a:prstDash val="dash"/>
                    </a:lnL>
                    <a:lnR w="12700" cap="flat" cmpd="sng" algn="ctr">
                      <a:noFill/>
                      <a:prstDash val="dash"/>
                      <a:round/>
                      <a:headEnd type="none" w="med" len="med"/>
                      <a:tailEnd type="none" w="med" len="med"/>
                    </a:lnR>
                    <a:lnT w="6350" cap="flat" cmpd="sng" algn="ctr">
                      <a:noFill/>
                      <a:prstDash val="lgDash"/>
                      <a:round/>
                      <a:headEnd type="none" w="med" len="med"/>
                      <a:tailEnd type="none" w="med" len="med"/>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200">
                          <a:latin typeface="+mj-lt"/>
                        </a:rPr>
                        <a:t>-26,6%</a:t>
                      </a:r>
                      <a:endParaRPr lang="en-US" sz="1200">
                        <a:latin typeface="+mj-lt"/>
                      </a:endParaRPr>
                    </a:p>
                  </a:txBody>
                  <a:tcPr marL="45720" marR="45720" anchor="ctr">
                    <a:lnL w="12700" cmpd="sng">
                      <a:noFill/>
                      <a:prstDash val="dash"/>
                    </a:lnL>
                    <a:lnR w="12700" cap="flat" cmpd="sng" algn="ctr">
                      <a:noFill/>
                      <a:prstDash val="dash"/>
                      <a:round/>
                      <a:headEnd type="none" w="med" len="med"/>
                      <a:tailEnd type="none" w="med" len="med"/>
                    </a:lnR>
                    <a:lnT w="6350" cap="flat" cmpd="sng" algn="ctr">
                      <a:noFill/>
                      <a:prstDash val="lgDash"/>
                      <a:round/>
                      <a:headEnd type="none" w="med" len="med"/>
                      <a:tailEnd type="none" w="med" len="med"/>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6164031"/>
                  </a:ext>
                </a:extLst>
              </a:tr>
              <a:tr h="230307">
                <a:tc>
                  <a:txBody>
                    <a:bodyPr/>
                    <a:lstStyle/>
                    <a:p>
                      <a:r>
                        <a:rPr lang="et-EE" sz="1200">
                          <a:latin typeface="+mj-lt"/>
                        </a:rPr>
                        <a:t>Pikaajalised kohustused kokku</a:t>
                      </a:r>
                      <a:endParaRPr lang="en-US" sz="1200">
                        <a:latin typeface="+mj-lt"/>
                      </a:endParaRPr>
                    </a:p>
                  </a:txBody>
                  <a:tcPr marL="45720" marR="4572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200">
                          <a:latin typeface="+mj-lt"/>
                        </a:rPr>
                        <a:t>20 731</a:t>
                      </a:r>
                      <a:endParaRPr lang="en-US" sz="1200">
                        <a:latin typeface="+mj-lt"/>
                      </a:endParaRPr>
                    </a:p>
                  </a:txBody>
                  <a:tcPr marL="45720" marR="4572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200">
                          <a:latin typeface="+mj-lt"/>
                        </a:rPr>
                        <a:t>12 834</a:t>
                      </a:r>
                      <a:endParaRPr lang="en-US" sz="1200">
                        <a:latin typeface="+mj-lt"/>
                      </a:endParaRPr>
                    </a:p>
                  </a:txBody>
                  <a:tcPr marL="45720" marR="4572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200">
                          <a:latin typeface="+mj-lt"/>
                        </a:rPr>
                        <a:t>+61,5%</a:t>
                      </a:r>
                      <a:endParaRPr lang="en-US" sz="1200">
                        <a:latin typeface="+mj-lt"/>
                      </a:endParaRPr>
                    </a:p>
                  </a:txBody>
                  <a:tcPr marL="45720" marR="4572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2505261"/>
                  </a:ext>
                </a:extLst>
              </a:tr>
              <a:tr h="230307">
                <a:tc>
                  <a:txBody>
                    <a:bodyPr/>
                    <a:lstStyle/>
                    <a:p>
                      <a:r>
                        <a:rPr lang="et-EE" sz="1200" b="1">
                          <a:latin typeface="+mj-lt"/>
                        </a:rPr>
                        <a:t>Kohustused kokku</a:t>
                      </a:r>
                      <a:endParaRPr lang="en-US" sz="1200" b="1">
                        <a:latin typeface="+mj-lt"/>
                      </a:endParaRPr>
                    </a:p>
                  </a:txBody>
                  <a:tcPr marL="45720" marR="45720" anchor="ctr">
                    <a:lnL w="12700" cmpd="sng">
                      <a:noFill/>
                      <a:prstDash val="dash"/>
                    </a:lnL>
                    <a:lnR w="12700" cap="flat" cmpd="sng" algn="ctr">
                      <a:noFill/>
                      <a:prstDash val="dash"/>
                      <a:round/>
                      <a:headEnd type="none" w="med" len="med"/>
                      <a:tailEnd type="none" w="med" len="med"/>
                    </a:lnR>
                    <a:lnT w="6350"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200" b="1">
                          <a:latin typeface="+mj-lt"/>
                        </a:rPr>
                        <a:t>27 292</a:t>
                      </a:r>
                      <a:endParaRPr lang="en-US" sz="1200" b="1">
                        <a:latin typeface="+mj-lt"/>
                      </a:endParaRPr>
                    </a:p>
                  </a:txBody>
                  <a:tcPr marL="45720" marR="45720" anchor="ctr">
                    <a:lnL w="12700" cmpd="sng">
                      <a:noFill/>
                      <a:prstDash val="dash"/>
                    </a:lnL>
                    <a:lnR w="12700" cap="flat" cmpd="sng" algn="ctr">
                      <a:noFill/>
                      <a:prstDash val="dash"/>
                      <a:round/>
                      <a:headEnd type="none" w="med" len="med"/>
                      <a:tailEnd type="none" w="med" len="med"/>
                    </a:lnR>
                    <a:lnT w="6350"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200" b="1">
                          <a:latin typeface="+mj-lt"/>
                        </a:rPr>
                        <a:t>21 770</a:t>
                      </a:r>
                      <a:endParaRPr lang="en-US" sz="1200" b="1">
                        <a:latin typeface="+mj-lt"/>
                      </a:endParaRPr>
                    </a:p>
                  </a:txBody>
                  <a:tcPr marL="45720" marR="45720" anchor="ctr">
                    <a:lnL w="12700" cmpd="sng">
                      <a:noFill/>
                      <a:prstDash val="dash"/>
                    </a:lnL>
                    <a:lnR w="12700" cap="flat" cmpd="sng" algn="ctr">
                      <a:noFill/>
                      <a:prstDash val="dash"/>
                      <a:round/>
                      <a:headEnd type="none" w="med" len="med"/>
                      <a:tailEnd type="none" w="med" len="med"/>
                    </a:lnR>
                    <a:lnT w="6350"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200" b="1">
                          <a:latin typeface="+mj-lt"/>
                        </a:rPr>
                        <a:t>+25,4%</a:t>
                      </a:r>
                      <a:endParaRPr lang="en-US" sz="1200" b="1">
                        <a:latin typeface="+mj-lt"/>
                      </a:endParaRPr>
                    </a:p>
                  </a:txBody>
                  <a:tcPr marL="45720" marR="45720" anchor="ctr">
                    <a:lnL w="12700" cmpd="sng">
                      <a:noFill/>
                      <a:prstDash val="dash"/>
                    </a:lnL>
                    <a:lnR w="12700" cap="flat" cmpd="sng" algn="ctr">
                      <a:noFill/>
                      <a:prstDash val="dash"/>
                      <a:round/>
                      <a:headEnd type="none" w="med" len="med"/>
                      <a:tailEnd type="none" w="med" len="med"/>
                    </a:lnR>
                    <a:lnT w="6350"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92997300"/>
                  </a:ext>
                </a:extLst>
              </a:tr>
            </a:tbl>
          </a:graphicData>
        </a:graphic>
      </p:graphicFrame>
      <p:sp>
        <p:nvSpPr>
          <p:cNvPr id="25" name="TextBox 24">
            <a:extLst>
              <a:ext uri="{FF2B5EF4-FFF2-40B4-BE49-F238E27FC236}">
                <a16:creationId xmlns:a16="http://schemas.microsoft.com/office/drawing/2014/main" id="{35662B96-7719-F957-0AE5-E5D4AF70788A}"/>
              </a:ext>
            </a:extLst>
          </p:cNvPr>
          <p:cNvSpPr txBox="1"/>
          <p:nvPr/>
        </p:nvSpPr>
        <p:spPr>
          <a:xfrm>
            <a:off x="8936768" y="1768655"/>
            <a:ext cx="837807" cy="253916"/>
          </a:xfrm>
          <a:prstGeom prst="rect">
            <a:avLst/>
          </a:prstGeom>
          <a:noFill/>
        </p:spPr>
        <p:txBody>
          <a:bodyPr wrap="square" rtlCol="0">
            <a:spAutoFit/>
          </a:bodyPr>
          <a:lstStyle/>
          <a:p>
            <a:pPr algn="ctr"/>
            <a:r>
              <a:rPr lang="et-EE" sz="1050">
                <a:solidFill>
                  <a:schemeClr val="bg1"/>
                </a:solidFill>
              </a:rPr>
              <a:t>%</a:t>
            </a:r>
            <a:endParaRPr lang="en-GB" sz="1050">
              <a:solidFill>
                <a:schemeClr val="bg1"/>
              </a:solidFill>
            </a:endParaRPr>
          </a:p>
        </p:txBody>
      </p:sp>
      <p:sp>
        <p:nvSpPr>
          <p:cNvPr id="64" name="Rectangle: Rounded Corners 63">
            <a:extLst>
              <a:ext uri="{FF2B5EF4-FFF2-40B4-BE49-F238E27FC236}">
                <a16:creationId xmlns:a16="http://schemas.microsoft.com/office/drawing/2014/main" id="{DA944067-6997-19FA-FC0E-998D9DA65860}"/>
              </a:ext>
            </a:extLst>
          </p:cNvPr>
          <p:cNvSpPr/>
          <p:nvPr/>
        </p:nvSpPr>
        <p:spPr>
          <a:xfrm>
            <a:off x="2157062" y="4114199"/>
            <a:ext cx="7920000" cy="360000"/>
          </a:xfrm>
          <a:prstGeom prst="roundRect">
            <a:avLst/>
          </a:prstGeom>
          <a:solidFill>
            <a:srgbClr val="9E11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7" name="Table 66">
            <a:extLst>
              <a:ext uri="{FF2B5EF4-FFF2-40B4-BE49-F238E27FC236}">
                <a16:creationId xmlns:a16="http://schemas.microsoft.com/office/drawing/2014/main" id="{4C5BB49D-BC78-4D23-3DA4-52C082A35C4F}"/>
              </a:ext>
            </a:extLst>
          </p:cNvPr>
          <p:cNvGraphicFramePr>
            <a:graphicFrameLocks noGrp="1"/>
          </p:cNvGraphicFramePr>
          <p:nvPr>
            <p:extLst>
              <p:ext uri="{D42A27DB-BD31-4B8C-83A1-F6EECF244321}">
                <p14:modId xmlns:p14="http://schemas.microsoft.com/office/powerpoint/2010/main" val="2028506958"/>
              </p:ext>
            </p:extLst>
          </p:nvPr>
        </p:nvGraphicFramePr>
        <p:xfrm>
          <a:off x="2215261" y="4173898"/>
          <a:ext cx="7830402" cy="230307"/>
        </p:xfrm>
        <a:graphic>
          <a:graphicData uri="http://schemas.openxmlformats.org/drawingml/2006/table">
            <a:tbl>
              <a:tblPr/>
              <a:tblGrid>
                <a:gridCol w="3795195">
                  <a:extLst>
                    <a:ext uri="{9D8B030D-6E8A-4147-A177-3AD203B41FA5}">
                      <a16:colId xmlns:a16="http://schemas.microsoft.com/office/drawing/2014/main" val="4053640473"/>
                    </a:ext>
                  </a:extLst>
                </a:gridCol>
                <a:gridCol w="1345069">
                  <a:extLst>
                    <a:ext uri="{9D8B030D-6E8A-4147-A177-3AD203B41FA5}">
                      <a16:colId xmlns:a16="http://schemas.microsoft.com/office/drawing/2014/main" val="1382127923"/>
                    </a:ext>
                  </a:extLst>
                </a:gridCol>
                <a:gridCol w="1345069">
                  <a:extLst>
                    <a:ext uri="{9D8B030D-6E8A-4147-A177-3AD203B41FA5}">
                      <a16:colId xmlns:a16="http://schemas.microsoft.com/office/drawing/2014/main" val="74824613"/>
                    </a:ext>
                  </a:extLst>
                </a:gridCol>
                <a:gridCol w="1345069">
                  <a:extLst>
                    <a:ext uri="{9D8B030D-6E8A-4147-A177-3AD203B41FA5}">
                      <a16:colId xmlns:a16="http://schemas.microsoft.com/office/drawing/2014/main" val="717597016"/>
                    </a:ext>
                  </a:extLst>
                </a:gridCol>
              </a:tblGrid>
              <a:tr h="230307">
                <a:tc>
                  <a:txBody>
                    <a:bodyPr/>
                    <a:lstStyle/>
                    <a:p>
                      <a:r>
                        <a:rPr lang="et-EE" sz="1200" b="1">
                          <a:solidFill>
                            <a:schemeClr val="bg1"/>
                          </a:solidFill>
                          <a:latin typeface="+mj-lt"/>
                        </a:rPr>
                        <a:t>OMAKAPITAL KOKKU</a:t>
                      </a:r>
                      <a:endParaRPr lang="en-US" sz="1200" b="1">
                        <a:solidFill>
                          <a:schemeClr val="bg1"/>
                        </a:solidFill>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6350"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200" b="1">
                          <a:solidFill>
                            <a:schemeClr val="bg1"/>
                          </a:solidFill>
                          <a:latin typeface="+mj-lt"/>
                        </a:rPr>
                        <a:t>16 483</a:t>
                      </a:r>
                      <a:endParaRPr lang="en-US" sz="1200" b="1">
                        <a:solidFill>
                          <a:schemeClr val="bg1"/>
                        </a:solidFill>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6350"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200" b="1">
                          <a:solidFill>
                            <a:schemeClr val="bg1"/>
                          </a:solidFill>
                          <a:latin typeface="+mj-lt"/>
                        </a:rPr>
                        <a:t>18 035</a:t>
                      </a:r>
                      <a:endParaRPr lang="en-US" sz="1200" b="1">
                        <a:solidFill>
                          <a:schemeClr val="bg1"/>
                        </a:solidFill>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6350"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200" b="1">
                          <a:solidFill>
                            <a:schemeClr val="bg1"/>
                          </a:solidFill>
                          <a:latin typeface="+mj-lt"/>
                        </a:rPr>
                        <a:t>-8,6%</a:t>
                      </a:r>
                      <a:endParaRPr lang="en-US" sz="1200" b="1">
                        <a:solidFill>
                          <a:schemeClr val="bg1"/>
                        </a:solidFill>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6350"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73361411"/>
                  </a:ext>
                </a:extLst>
              </a:tr>
            </a:tbl>
          </a:graphicData>
        </a:graphic>
      </p:graphicFrame>
      <p:cxnSp>
        <p:nvCxnSpPr>
          <p:cNvPr id="2" name="Straight Connector 1">
            <a:extLst>
              <a:ext uri="{FF2B5EF4-FFF2-40B4-BE49-F238E27FC236}">
                <a16:creationId xmlns:a16="http://schemas.microsoft.com/office/drawing/2014/main" id="{83AA8B52-3D27-59E7-BF00-7037B2C6A63F}"/>
              </a:ext>
            </a:extLst>
          </p:cNvPr>
          <p:cNvCxnSpPr>
            <a:cxnSpLocks/>
          </p:cNvCxnSpPr>
          <p:nvPr/>
        </p:nvCxnSpPr>
        <p:spPr>
          <a:xfrm>
            <a:off x="2157062" y="3682778"/>
            <a:ext cx="7920000" cy="0"/>
          </a:xfrm>
          <a:prstGeom prst="line">
            <a:avLst/>
          </a:prstGeom>
          <a:ln w="9525">
            <a:solidFill>
              <a:srgbClr val="9E1114"/>
            </a:solidFill>
            <a:prstDash val="solid"/>
          </a:ln>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a16="http://schemas.microsoft.com/office/drawing/2014/main" id="{D0083D88-11DC-B305-881E-51CF8FC91908}"/>
              </a:ext>
            </a:extLst>
          </p:cNvPr>
          <p:cNvSpPr txBox="1"/>
          <p:nvPr/>
        </p:nvSpPr>
        <p:spPr>
          <a:xfrm>
            <a:off x="7570790" y="1776721"/>
            <a:ext cx="938834" cy="253916"/>
          </a:xfrm>
          <a:prstGeom prst="rect">
            <a:avLst/>
          </a:prstGeom>
          <a:noFill/>
        </p:spPr>
        <p:txBody>
          <a:bodyPr wrap="square" rtlCol="0">
            <a:spAutoFit/>
          </a:bodyPr>
          <a:lstStyle/>
          <a:p>
            <a:pPr algn="ctr"/>
            <a:r>
              <a:rPr lang="et-EE" sz="1050">
                <a:solidFill>
                  <a:schemeClr val="bg1"/>
                </a:solidFill>
              </a:rPr>
              <a:t>31.12.</a:t>
            </a:r>
            <a:r>
              <a:rPr lang="en-GB" sz="1050">
                <a:solidFill>
                  <a:schemeClr val="bg1"/>
                </a:solidFill>
              </a:rPr>
              <a:t>202</a:t>
            </a:r>
            <a:r>
              <a:rPr lang="et-EE" sz="1050">
                <a:solidFill>
                  <a:schemeClr val="bg1"/>
                </a:solidFill>
              </a:rPr>
              <a:t>2</a:t>
            </a:r>
            <a:endParaRPr lang="en-GB" sz="1050">
              <a:solidFill>
                <a:schemeClr val="bg1"/>
              </a:solidFill>
            </a:endParaRPr>
          </a:p>
        </p:txBody>
      </p:sp>
      <p:sp>
        <p:nvSpPr>
          <p:cNvPr id="5" name="Rectangle: Rounded Corners 4">
            <a:extLst>
              <a:ext uri="{FF2B5EF4-FFF2-40B4-BE49-F238E27FC236}">
                <a16:creationId xmlns:a16="http://schemas.microsoft.com/office/drawing/2014/main" id="{1D3F9751-8FBF-DE67-E209-24F5B6E23304}"/>
              </a:ext>
            </a:extLst>
          </p:cNvPr>
          <p:cNvSpPr/>
          <p:nvPr/>
        </p:nvSpPr>
        <p:spPr>
          <a:xfrm>
            <a:off x="2157062" y="4607678"/>
            <a:ext cx="7920000" cy="360000"/>
          </a:xfrm>
          <a:prstGeom prst="roundRect">
            <a:avLst/>
          </a:prstGeom>
          <a:solidFill>
            <a:srgbClr val="9E11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5">
            <a:extLst>
              <a:ext uri="{FF2B5EF4-FFF2-40B4-BE49-F238E27FC236}">
                <a16:creationId xmlns:a16="http://schemas.microsoft.com/office/drawing/2014/main" id="{8B3C6F3D-8AC2-57D5-3423-642CF3F03546}"/>
              </a:ext>
            </a:extLst>
          </p:cNvPr>
          <p:cNvGraphicFramePr>
            <a:graphicFrameLocks noGrp="1"/>
          </p:cNvGraphicFramePr>
          <p:nvPr>
            <p:extLst>
              <p:ext uri="{D42A27DB-BD31-4B8C-83A1-F6EECF244321}">
                <p14:modId xmlns:p14="http://schemas.microsoft.com/office/powerpoint/2010/main" val="1287520173"/>
              </p:ext>
            </p:extLst>
          </p:nvPr>
        </p:nvGraphicFramePr>
        <p:xfrm>
          <a:off x="2215261" y="4667377"/>
          <a:ext cx="7830402" cy="230307"/>
        </p:xfrm>
        <a:graphic>
          <a:graphicData uri="http://schemas.openxmlformats.org/drawingml/2006/table">
            <a:tbl>
              <a:tblPr/>
              <a:tblGrid>
                <a:gridCol w="3795195">
                  <a:extLst>
                    <a:ext uri="{9D8B030D-6E8A-4147-A177-3AD203B41FA5}">
                      <a16:colId xmlns:a16="http://schemas.microsoft.com/office/drawing/2014/main" val="4053640473"/>
                    </a:ext>
                  </a:extLst>
                </a:gridCol>
                <a:gridCol w="1345069">
                  <a:extLst>
                    <a:ext uri="{9D8B030D-6E8A-4147-A177-3AD203B41FA5}">
                      <a16:colId xmlns:a16="http://schemas.microsoft.com/office/drawing/2014/main" val="1382127923"/>
                    </a:ext>
                  </a:extLst>
                </a:gridCol>
                <a:gridCol w="1345069">
                  <a:extLst>
                    <a:ext uri="{9D8B030D-6E8A-4147-A177-3AD203B41FA5}">
                      <a16:colId xmlns:a16="http://schemas.microsoft.com/office/drawing/2014/main" val="74824613"/>
                    </a:ext>
                  </a:extLst>
                </a:gridCol>
                <a:gridCol w="1345069">
                  <a:extLst>
                    <a:ext uri="{9D8B030D-6E8A-4147-A177-3AD203B41FA5}">
                      <a16:colId xmlns:a16="http://schemas.microsoft.com/office/drawing/2014/main" val="717597016"/>
                    </a:ext>
                  </a:extLst>
                </a:gridCol>
              </a:tblGrid>
              <a:tr h="230307">
                <a:tc>
                  <a:txBody>
                    <a:bodyPr/>
                    <a:lstStyle/>
                    <a:p>
                      <a:r>
                        <a:rPr lang="et-EE" sz="1200" b="1">
                          <a:solidFill>
                            <a:schemeClr val="bg1"/>
                          </a:solidFill>
                          <a:latin typeface="+mj-lt"/>
                        </a:rPr>
                        <a:t>KOHUSTUSED JA OMAKAPITAL KOKKU</a:t>
                      </a:r>
                      <a:endParaRPr lang="en-US" sz="1200" b="1">
                        <a:solidFill>
                          <a:schemeClr val="bg1"/>
                        </a:solidFill>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6350"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200" b="1">
                          <a:solidFill>
                            <a:schemeClr val="bg1"/>
                          </a:solidFill>
                          <a:latin typeface="+mj-lt"/>
                        </a:rPr>
                        <a:t>43 775</a:t>
                      </a:r>
                      <a:endParaRPr lang="en-US" sz="1200" b="1">
                        <a:solidFill>
                          <a:schemeClr val="bg1"/>
                        </a:solidFill>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6350"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200" b="1">
                          <a:solidFill>
                            <a:schemeClr val="bg1"/>
                          </a:solidFill>
                          <a:latin typeface="+mj-lt"/>
                        </a:rPr>
                        <a:t>39 805</a:t>
                      </a:r>
                      <a:endParaRPr lang="en-US" sz="1200" b="1">
                        <a:solidFill>
                          <a:schemeClr val="bg1"/>
                        </a:solidFill>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6350"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200" b="1">
                          <a:solidFill>
                            <a:schemeClr val="bg1"/>
                          </a:solidFill>
                          <a:latin typeface="+mj-lt"/>
                        </a:rPr>
                        <a:t>+10,0%</a:t>
                      </a:r>
                      <a:endParaRPr lang="en-US" sz="1200" b="1">
                        <a:solidFill>
                          <a:schemeClr val="bg1"/>
                        </a:solidFill>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6350"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73361411"/>
                  </a:ext>
                </a:extLst>
              </a:tr>
            </a:tbl>
          </a:graphicData>
        </a:graphic>
      </p:graphicFrame>
    </p:spTree>
    <p:extLst>
      <p:ext uri="{BB962C8B-B14F-4D97-AF65-F5344CB8AC3E}">
        <p14:creationId xmlns:p14="http://schemas.microsoft.com/office/powerpoint/2010/main" val="11865590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erial view of a construction site&#10;&#10;Description automatically generated">
            <a:extLst>
              <a:ext uri="{FF2B5EF4-FFF2-40B4-BE49-F238E27FC236}">
                <a16:creationId xmlns:a16="http://schemas.microsoft.com/office/drawing/2014/main" id="{D715107F-C3CA-CE51-6F64-C35807BFCA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060000" cy="6818443"/>
          </a:xfrm>
          <a:prstGeom prst="rect">
            <a:avLst/>
          </a:prstGeom>
        </p:spPr>
      </p:pic>
      <p:sp>
        <p:nvSpPr>
          <p:cNvPr id="28" name="Free-form: Shape 27">
            <a:extLst>
              <a:ext uri="{FF2B5EF4-FFF2-40B4-BE49-F238E27FC236}">
                <a16:creationId xmlns:a16="http://schemas.microsoft.com/office/drawing/2014/main" id="{95EF0474-5DCB-A788-8D96-F27943003552}"/>
              </a:ext>
            </a:extLst>
          </p:cNvPr>
          <p:cNvSpPr>
            <a:spLocks/>
          </p:cNvSpPr>
          <p:nvPr/>
        </p:nvSpPr>
        <p:spPr>
          <a:xfrm>
            <a:off x="0" y="0"/>
            <a:ext cx="12192000" cy="6858000"/>
          </a:xfrm>
          <a:custGeom>
            <a:avLst/>
            <a:gdLst>
              <a:gd name="connsiteX0" fmla="*/ 443860 w 12192000"/>
              <a:gd name="connsiteY0" fmla="*/ 230647 h 6858000"/>
              <a:gd name="connsiteX1" fmla="*/ 232833 w 12192000"/>
              <a:gd name="connsiteY1" fmla="*/ 441674 h 6858000"/>
              <a:gd name="connsiteX2" fmla="*/ 232833 w 12192000"/>
              <a:gd name="connsiteY2" fmla="*/ 6416326 h 6858000"/>
              <a:gd name="connsiteX3" fmla="*/ 443860 w 12192000"/>
              <a:gd name="connsiteY3" fmla="*/ 6627353 h 6858000"/>
              <a:gd name="connsiteX4" fmla="*/ 11748140 w 12192000"/>
              <a:gd name="connsiteY4" fmla="*/ 6627353 h 6858000"/>
              <a:gd name="connsiteX5" fmla="*/ 11959167 w 12192000"/>
              <a:gd name="connsiteY5" fmla="*/ 6416326 h 6858000"/>
              <a:gd name="connsiteX6" fmla="*/ 11959167 w 12192000"/>
              <a:gd name="connsiteY6" fmla="*/ 441674 h 6858000"/>
              <a:gd name="connsiteX7" fmla="*/ 11748140 w 12192000"/>
              <a:gd name="connsiteY7" fmla="*/ 230647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443860" y="230647"/>
                </a:moveTo>
                <a:cubicBezTo>
                  <a:pt x="327313" y="230647"/>
                  <a:pt x="232833" y="325127"/>
                  <a:pt x="232833" y="441674"/>
                </a:cubicBezTo>
                <a:lnTo>
                  <a:pt x="232833" y="6416326"/>
                </a:lnTo>
                <a:cubicBezTo>
                  <a:pt x="232833" y="6532873"/>
                  <a:pt x="327313" y="6627353"/>
                  <a:pt x="443860" y="6627353"/>
                </a:cubicBezTo>
                <a:lnTo>
                  <a:pt x="11748140" y="6627353"/>
                </a:lnTo>
                <a:cubicBezTo>
                  <a:pt x="11864687" y="6627353"/>
                  <a:pt x="11959167" y="6532873"/>
                  <a:pt x="11959167" y="6416326"/>
                </a:cubicBezTo>
                <a:lnTo>
                  <a:pt x="11959167" y="441674"/>
                </a:lnTo>
                <a:cubicBezTo>
                  <a:pt x="11959167" y="325127"/>
                  <a:pt x="11864687" y="230647"/>
                  <a:pt x="11748140" y="230647"/>
                </a:cubicBezTo>
                <a:close/>
                <a:moveTo>
                  <a:pt x="0" y="0"/>
                </a:moveTo>
                <a:lnTo>
                  <a:pt x="12192000" y="0"/>
                </a:lnTo>
                <a:lnTo>
                  <a:pt x="12192000" y="6858000"/>
                </a:lnTo>
                <a:lnTo>
                  <a:pt x="0" y="6858000"/>
                </a:lnTo>
                <a:close/>
              </a:path>
            </a:pathLst>
          </a:custGeom>
          <a:solidFill>
            <a:srgbClr val="94111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0" name="Rectangle: Rounded Corners 19">
            <a:extLst>
              <a:ext uri="{FF2B5EF4-FFF2-40B4-BE49-F238E27FC236}">
                <a16:creationId xmlns:a16="http://schemas.microsoft.com/office/drawing/2014/main" id="{D6A29EDD-9406-C673-EFA7-F8780EA11923}"/>
              </a:ext>
            </a:extLst>
          </p:cNvPr>
          <p:cNvSpPr/>
          <p:nvPr/>
        </p:nvSpPr>
        <p:spPr>
          <a:xfrm>
            <a:off x="4112488" y="0"/>
            <a:ext cx="3967024" cy="1001463"/>
          </a:xfrm>
          <a:prstGeom prst="roundRect">
            <a:avLst/>
          </a:prstGeom>
          <a:solidFill>
            <a:srgbClr val="9411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D3EED0AF-6570-6C31-AEA2-DD34973B719D}"/>
              </a:ext>
            </a:extLst>
          </p:cNvPr>
          <p:cNvSpPr txBox="1"/>
          <p:nvPr/>
        </p:nvSpPr>
        <p:spPr>
          <a:xfrm>
            <a:off x="4239065" y="358102"/>
            <a:ext cx="3713871" cy="369332"/>
          </a:xfrm>
          <a:prstGeom prst="rect">
            <a:avLst/>
          </a:prstGeom>
          <a:noFill/>
        </p:spPr>
        <p:txBody>
          <a:bodyPr wrap="square" rtlCol="0">
            <a:spAutoFit/>
          </a:bodyPr>
          <a:lstStyle/>
          <a:p>
            <a:pPr algn="ctr"/>
            <a:r>
              <a:rPr lang="et-EE" err="1">
                <a:solidFill>
                  <a:schemeClr val="bg1"/>
                </a:solidFill>
                <a:latin typeface="Etelka Medium Pro" panose="02000503080000020004" pitchFamily="50" charset="0"/>
              </a:rPr>
              <a:t>Botanica</a:t>
            </a:r>
            <a:r>
              <a:rPr lang="et-EE">
                <a:solidFill>
                  <a:schemeClr val="bg1"/>
                </a:solidFill>
                <a:latin typeface="Etelka Medium Pro" panose="02000503080000020004" pitchFamily="50" charset="0"/>
              </a:rPr>
              <a:t> </a:t>
            </a:r>
            <a:r>
              <a:rPr lang="et-EE" err="1">
                <a:solidFill>
                  <a:schemeClr val="bg1"/>
                </a:solidFill>
                <a:latin typeface="Etelka Medium Pro" panose="02000503080000020004" pitchFamily="50" charset="0"/>
              </a:rPr>
              <a:t>Lozen</a:t>
            </a:r>
            <a:r>
              <a:rPr lang="et-EE">
                <a:solidFill>
                  <a:schemeClr val="bg1"/>
                </a:solidFill>
                <a:latin typeface="Etelka Medium Pro" panose="02000503080000020004" pitchFamily="50" charset="0"/>
              </a:rPr>
              <a:t> </a:t>
            </a:r>
            <a:r>
              <a:rPr lang="et-EE" err="1">
                <a:solidFill>
                  <a:schemeClr val="bg1"/>
                </a:solidFill>
                <a:latin typeface="Etelka Medium Pro" panose="02000503080000020004" pitchFamily="50" charset="0"/>
              </a:rPr>
              <a:t>Residences</a:t>
            </a:r>
            <a:endParaRPr lang="en-GB">
              <a:solidFill>
                <a:schemeClr val="bg1"/>
              </a:solidFill>
              <a:latin typeface="Etelka Medium Pro" panose="02000503080000020004" pitchFamily="50" charset="0"/>
            </a:endParaRPr>
          </a:p>
        </p:txBody>
      </p:sp>
      <p:sp>
        <p:nvSpPr>
          <p:cNvPr id="9" name="Hexagon 8">
            <a:extLst>
              <a:ext uri="{FF2B5EF4-FFF2-40B4-BE49-F238E27FC236}">
                <a16:creationId xmlns:a16="http://schemas.microsoft.com/office/drawing/2014/main" id="{55DADD7F-C97A-1E57-73EC-C0105327A443}"/>
              </a:ext>
            </a:extLst>
          </p:cNvPr>
          <p:cNvSpPr/>
          <p:nvPr/>
        </p:nvSpPr>
        <p:spPr>
          <a:xfrm>
            <a:off x="1754881" y="352792"/>
            <a:ext cx="1656000" cy="1440000"/>
          </a:xfrm>
          <a:prstGeom prst="hexagon">
            <a:avLst/>
          </a:prstGeom>
          <a:solidFill>
            <a:srgbClr val="9E111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72000" rtlCol="0" anchor="ctr"/>
          <a:lstStyle/>
          <a:p>
            <a:pPr algn="ctr"/>
            <a:r>
              <a:rPr lang="et-EE" sz="1100">
                <a:latin typeface="+mj-lt"/>
              </a:rPr>
              <a:t>Valmis ühikuid</a:t>
            </a:r>
            <a:r>
              <a:rPr lang="et-EE" sz="1100"/>
              <a:t> </a:t>
            </a:r>
          </a:p>
          <a:p>
            <a:pPr algn="ctr"/>
            <a:r>
              <a:rPr lang="et-EE" sz="2400" b="1"/>
              <a:t>0</a:t>
            </a:r>
          </a:p>
        </p:txBody>
      </p:sp>
      <p:sp>
        <p:nvSpPr>
          <p:cNvPr id="10" name="Hexagon 9">
            <a:extLst>
              <a:ext uri="{FF2B5EF4-FFF2-40B4-BE49-F238E27FC236}">
                <a16:creationId xmlns:a16="http://schemas.microsoft.com/office/drawing/2014/main" id="{59060E04-A2CB-C4F3-B7A7-A968AC78F5C5}"/>
              </a:ext>
            </a:extLst>
          </p:cNvPr>
          <p:cNvSpPr/>
          <p:nvPr/>
        </p:nvSpPr>
        <p:spPr>
          <a:xfrm>
            <a:off x="359775" y="1128943"/>
            <a:ext cx="1656000" cy="1440000"/>
          </a:xfrm>
          <a:prstGeom prst="hexagon">
            <a:avLst/>
          </a:prstGeom>
          <a:solidFill>
            <a:srgbClr val="9E111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72000" rtlCol="0" anchor="ctr"/>
          <a:lstStyle/>
          <a:p>
            <a:pPr algn="ctr"/>
            <a:r>
              <a:rPr lang="et-EE" sz="1100">
                <a:latin typeface="+mj-lt"/>
              </a:rPr>
              <a:t>Eelmüügid (tk)*</a:t>
            </a:r>
            <a:r>
              <a:rPr lang="et-EE" sz="1100"/>
              <a:t> </a:t>
            </a:r>
          </a:p>
          <a:p>
            <a:pPr algn="ctr"/>
            <a:r>
              <a:rPr lang="et-EE" sz="2000" b="1"/>
              <a:t>3</a:t>
            </a:r>
            <a:endParaRPr lang="et-EE" sz="2000"/>
          </a:p>
        </p:txBody>
      </p:sp>
      <p:sp>
        <p:nvSpPr>
          <p:cNvPr id="11" name="Hexagon 10">
            <a:extLst>
              <a:ext uri="{FF2B5EF4-FFF2-40B4-BE49-F238E27FC236}">
                <a16:creationId xmlns:a16="http://schemas.microsoft.com/office/drawing/2014/main" id="{A846745E-CDBE-F13C-4BC4-2B3D9AA6E1DC}"/>
              </a:ext>
            </a:extLst>
          </p:cNvPr>
          <p:cNvSpPr/>
          <p:nvPr/>
        </p:nvSpPr>
        <p:spPr>
          <a:xfrm>
            <a:off x="359775" y="2688909"/>
            <a:ext cx="1656000" cy="1440000"/>
          </a:xfrm>
          <a:prstGeom prst="hexagon">
            <a:avLst/>
          </a:prstGeom>
          <a:solidFill>
            <a:srgbClr val="9E111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72000" rtlCol="0" anchor="ctr"/>
          <a:lstStyle/>
          <a:p>
            <a:pPr algn="ctr"/>
            <a:r>
              <a:rPr lang="et-EE" sz="1100">
                <a:latin typeface="+mj-lt"/>
              </a:rPr>
              <a:t>Ühikuid ehituses</a:t>
            </a:r>
            <a:endParaRPr lang="et-EE" sz="1100"/>
          </a:p>
          <a:p>
            <a:pPr algn="ctr"/>
            <a:r>
              <a:rPr lang="et-EE" sz="2400" b="1"/>
              <a:t>16</a:t>
            </a:r>
            <a:endParaRPr lang="et-EE" sz="2000" b="1"/>
          </a:p>
        </p:txBody>
      </p:sp>
      <p:sp>
        <p:nvSpPr>
          <p:cNvPr id="12" name="Hexagon 11">
            <a:extLst>
              <a:ext uri="{FF2B5EF4-FFF2-40B4-BE49-F238E27FC236}">
                <a16:creationId xmlns:a16="http://schemas.microsoft.com/office/drawing/2014/main" id="{118C8A5A-51E5-5345-78A8-517A07054C19}"/>
              </a:ext>
            </a:extLst>
          </p:cNvPr>
          <p:cNvSpPr/>
          <p:nvPr/>
        </p:nvSpPr>
        <p:spPr>
          <a:xfrm>
            <a:off x="359775" y="4250316"/>
            <a:ext cx="1656000" cy="1440000"/>
          </a:xfrm>
          <a:prstGeom prst="hexagon">
            <a:avLst/>
          </a:prstGeom>
          <a:solidFill>
            <a:srgbClr val="9E111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72000" rtlCol="0" anchor="ctr"/>
          <a:lstStyle/>
          <a:p>
            <a:pPr algn="ctr"/>
            <a:r>
              <a:rPr lang="et-EE" sz="1100">
                <a:latin typeface="+mj-lt"/>
              </a:rPr>
              <a:t>Lepinguta kodusid</a:t>
            </a:r>
            <a:endParaRPr lang="et-EE" sz="1100"/>
          </a:p>
          <a:p>
            <a:pPr algn="ctr"/>
            <a:r>
              <a:rPr lang="et-EE" b="1"/>
              <a:t>10,0 MEUR</a:t>
            </a:r>
          </a:p>
        </p:txBody>
      </p:sp>
      <p:sp>
        <p:nvSpPr>
          <p:cNvPr id="13" name="Hexagon 12">
            <a:extLst>
              <a:ext uri="{FF2B5EF4-FFF2-40B4-BE49-F238E27FC236}">
                <a16:creationId xmlns:a16="http://schemas.microsoft.com/office/drawing/2014/main" id="{41F515C3-F61B-E5AD-1D87-F4A239454443}"/>
              </a:ext>
            </a:extLst>
          </p:cNvPr>
          <p:cNvSpPr/>
          <p:nvPr/>
        </p:nvSpPr>
        <p:spPr>
          <a:xfrm>
            <a:off x="1754881" y="1908206"/>
            <a:ext cx="1656000" cy="1440000"/>
          </a:xfrm>
          <a:prstGeom prst="hexagon">
            <a:avLst/>
          </a:prstGeom>
          <a:solidFill>
            <a:srgbClr val="9E111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72000" rtlCol="0" anchor="ctr"/>
          <a:lstStyle/>
          <a:p>
            <a:pPr algn="ctr"/>
            <a:r>
              <a:rPr lang="et-EE" sz="1100">
                <a:latin typeface="+mj-lt"/>
              </a:rPr>
              <a:t>Eelmüügid (EUR)*</a:t>
            </a:r>
            <a:endParaRPr lang="et-EE" sz="1100"/>
          </a:p>
          <a:p>
            <a:pPr algn="ctr"/>
            <a:r>
              <a:rPr lang="et-EE" b="1"/>
              <a:t>1,5 MEUR</a:t>
            </a:r>
          </a:p>
          <a:p>
            <a:pPr algn="ctr"/>
            <a:r>
              <a:rPr lang="et-EE" sz="1400"/>
              <a:t>+0,5 MEUR</a:t>
            </a:r>
          </a:p>
        </p:txBody>
      </p:sp>
      <p:sp>
        <p:nvSpPr>
          <p:cNvPr id="14" name="TextBox 13">
            <a:extLst>
              <a:ext uri="{FF2B5EF4-FFF2-40B4-BE49-F238E27FC236}">
                <a16:creationId xmlns:a16="http://schemas.microsoft.com/office/drawing/2014/main" id="{A8B080A4-3E25-35D0-67B7-7A541BC1B579}"/>
              </a:ext>
            </a:extLst>
          </p:cNvPr>
          <p:cNvSpPr txBox="1"/>
          <p:nvPr/>
        </p:nvSpPr>
        <p:spPr>
          <a:xfrm>
            <a:off x="8457345" y="6597333"/>
            <a:ext cx="3602655" cy="261610"/>
          </a:xfrm>
          <a:prstGeom prst="rect">
            <a:avLst/>
          </a:prstGeom>
          <a:noFill/>
        </p:spPr>
        <p:txBody>
          <a:bodyPr wrap="square" rtlCol="0">
            <a:spAutoFit/>
          </a:bodyPr>
          <a:lstStyle/>
          <a:p>
            <a:pPr algn="r"/>
            <a:r>
              <a:rPr lang="et-EE" sz="1100">
                <a:solidFill>
                  <a:schemeClr val="bg1"/>
                </a:solidFill>
                <a:latin typeface="+mj-lt"/>
              </a:rPr>
              <a:t>*- alates II kvartali algus kuni aruande esitamise hetkeni</a:t>
            </a:r>
            <a:endParaRPr lang="en-US" sz="1100">
              <a:solidFill>
                <a:schemeClr val="bg1"/>
              </a:solidFill>
              <a:latin typeface="+mj-lt"/>
            </a:endParaRPr>
          </a:p>
        </p:txBody>
      </p:sp>
    </p:spTree>
    <p:extLst>
      <p:ext uri="{BB962C8B-B14F-4D97-AF65-F5344CB8AC3E}">
        <p14:creationId xmlns:p14="http://schemas.microsoft.com/office/powerpoint/2010/main" val="26166163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DFD9379-71FD-4EE7-2D34-B9D71BF9FF2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Free-form: Shape 27">
            <a:extLst>
              <a:ext uri="{FF2B5EF4-FFF2-40B4-BE49-F238E27FC236}">
                <a16:creationId xmlns:a16="http://schemas.microsoft.com/office/drawing/2014/main" id="{95EF0474-5DCB-A788-8D96-F27943003552}"/>
              </a:ext>
            </a:extLst>
          </p:cNvPr>
          <p:cNvSpPr>
            <a:spLocks/>
          </p:cNvSpPr>
          <p:nvPr/>
        </p:nvSpPr>
        <p:spPr>
          <a:xfrm>
            <a:off x="0" y="0"/>
            <a:ext cx="12192000" cy="6858000"/>
          </a:xfrm>
          <a:custGeom>
            <a:avLst/>
            <a:gdLst>
              <a:gd name="connsiteX0" fmla="*/ 443860 w 12192000"/>
              <a:gd name="connsiteY0" fmla="*/ 230647 h 6858000"/>
              <a:gd name="connsiteX1" fmla="*/ 232833 w 12192000"/>
              <a:gd name="connsiteY1" fmla="*/ 441674 h 6858000"/>
              <a:gd name="connsiteX2" fmla="*/ 232833 w 12192000"/>
              <a:gd name="connsiteY2" fmla="*/ 6416326 h 6858000"/>
              <a:gd name="connsiteX3" fmla="*/ 443860 w 12192000"/>
              <a:gd name="connsiteY3" fmla="*/ 6627353 h 6858000"/>
              <a:gd name="connsiteX4" fmla="*/ 11748140 w 12192000"/>
              <a:gd name="connsiteY4" fmla="*/ 6627353 h 6858000"/>
              <a:gd name="connsiteX5" fmla="*/ 11959167 w 12192000"/>
              <a:gd name="connsiteY5" fmla="*/ 6416326 h 6858000"/>
              <a:gd name="connsiteX6" fmla="*/ 11959167 w 12192000"/>
              <a:gd name="connsiteY6" fmla="*/ 441674 h 6858000"/>
              <a:gd name="connsiteX7" fmla="*/ 11748140 w 12192000"/>
              <a:gd name="connsiteY7" fmla="*/ 230647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443860" y="230647"/>
                </a:moveTo>
                <a:cubicBezTo>
                  <a:pt x="327313" y="230647"/>
                  <a:pt x="232833" y="325127"/>
                  <a:pt x="232833" y="441674"/>
                </a:cubicBezTo>
                <a:lnTo>
                  <a:pt x="232833" y="6416326"/>
                </a:lnTo>
                <a:cubicBezTo>
                  <a:pt x="232833" y="6532873"/>
                  <a:pt x="327313" y="6627353"/>
                  <a:pt x="443860" y="6627353"/>
                </a:cubicBezTo>
                <a:lnTo>
                  <a:pt x="11748140" y="6627353"/>
                </a:lnTo>
                <a:cubicBezTo>
                  <a:pt x="11864687" y="6627353"/>
                  <a:pt x="11959167" y="6532873"/>
                  <a:pt x="11959167" y="6416326"/>
                </a:cubicBezTo>
                <a:lnTo>
                  <a:pt x="11959167" y="441674"/>
                </a:lnTo>
                <a:cubicBezTo>
                  <a:pt x="11959167" y="325127"/>
                  <a:pt x="11864687" y="230647"/>
                  <a:pt x="11748140" y="230647"/>
                </a:cubicBezTo>
                <a:close/>
                <a:moveTo>
                  <a:pt x="0" y="0"/>
                </a:moveTo>
                <a:lnTo>
                  <a:pt x="12192000" y="0"/>
                </a:lnTo>
                <a:lnTo>
                  <a:pt x="12192000" y="6858000"/>
                </a:lnTo>
                <a:lnTo>
                  <a:pt x="0" y="6858000"/>
                </a:lnTo>
                <a:close/>
              </a:path>
            </a:pathLst>
          </a:custGeom>
          <a:solidFill>
            <a:srgbClr val="94111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0" name="Rectangle: Rounded Corners 19">
            <a:extLst>
              <a:ext uri="{FF2B5EF4-FFF2-40B4-BE49-F238E27FC236}">
                <a16:creationId xmlns:a16="http://schemas.microsoft.com/office/drawing/2014/main" id="{D6A29EDD-9406-C673-EFA7-F8780EA11923}"/>
              </a:ext>
            </a:extLst>
          </p:cNvPr>
          <p:cNvSpPr/>
          <p:nvPr/>
        </p:nvSpPr>
        <p:spPr>
          <a:xfrm>
            <a:off x="4112488" y="0"/>
            <a:ext cx="3967024" cy="1001463"/>
          </a:xfrm>
          <a:prstGeom prst="roundRect">
            <a:avLst/>
          </a:prstGeom>
          <a:solidFill>
            <a:srgbClr val="9411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D3EED0AF-6570-6C31-AEA2-DD34973B719D}"/>
              </a:ext>
            </a:extLst>
          </p:cNvPr>
          <p:cNvSpPr txBox="1"/>
          <p:nvPr/>
        </p:nvSpPr>
        <p:spPr>
          <a:xfrm>
            <a:off x="4239065" y="358102"/>
            <a:ext cx="3713871" cy="369332"/>
          </a:xfrm>
          <a:prstGeom prst="rect">
            <a:avLst/>
          </a:prstGeom>
          <a:noFill/>
        </p:spPr>
        <p:txBody>
          <a:bodyPr wrap="square" rtlCol="0">
            <a:spAutoFit/>
          </a:bodyPr>
          <a:lstStyle/>
          <a:p>
            <a:pPr algn="ctr"/>
            <a:r>
              <a:rPr lang="et-EE">
                <a:solidFill>
                  <a:schemeClr val="bg1"/>
                </a:solidFill>
                <a:latin typeface="Etelka Medium Pro" panose="02000503080000020004" pitchFamily="50" charset="0"/>
              </a:rPr>
              <a:t>Arcojärve</a:t>
            </a:r>
            <a:endParaRPr lang="en-GB">
              <a:solidFill>
                <a:schemeClr val="bg1"/>
              </a:solidFill>
              <a:latin typeface="Etelka Medium Pro" panose="02000503080000020004" pitchFamily="50" charset="0"/>
            </a:endParaRPr>
          </a:p>
        </p:txBody>
      </p:sp>
      <p:pic>
        <p:nvPicPr>
          <p:cNvPr id="5" name="Graphic 4">
            <a:extLst>
              <a:ext uri="{FF2B5EF4-FFF2-40B4-BE49-F238E27FC236}">
                <a16:creationId xmlns:a16="http://schemas.microsoft.com/office/drawing/2014/main" id="{5CF731D3-D406-ACEB-026F-4E92BF87567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613289" y="5962283"/>
            <a:ext cx="2162175" cy="542925"/>
          </a:xfrm>
          <a:prstGeom prst="rect">
            <a:avLst/>
          </a:prstGeom>
        </p:spPr>
      </p:pic>
      <p:sp>
        <p:nvSpPr>
          <p:cNvPr id="7" name="Hexagon 6">
            <a:extLst>
              <a:ext uri="{FF2B5EF4-FFF2-40B4-BE49-F238E27FC236}">
                <a16:creationId xmlns:a16="http://schemas.microsoft.com/office/drawing/2014/main" id="{FC110239-82BF-3EB4-F39B-E0B50831145B}"/>
              </a:ext>
            </a:extLst>
          </p:cNvPr>
          <p:cNvSpPr/>
          <p:nvPr/>
        </p:nvSpPr>
        <p:spPr>
          <a:xfrm>
            <a:off x="8793856" y="352792"/>
            <a:ext cx="1656000" cy="1440000"/>
          </a:xfrm>
          <a:prstGeom prst="hexagon">
            <a:avLst/>
          </a:prstGeom>
          <a:solidFill>
            <a:srgbClr val="9E111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72000" rtlCol="0" anchor="ctr"/>
          <a:lstStyle/>
          <a:p>
            <a:pPr algn="ctr"/>
            <a:r>
              <a:rPr lang="et-EE" sz="1100">
                <a:latin typeface="+mj-lt"/>
              </a:rPr>
              <a:t>Staadium</a:t>
            </a:r>
          </a:p>
          <a:p>
            <a:pPr algn="ctr"/>
            <a:r>
              <a:rPr lang="et-EE" sz="1600" b="1"/>
              <a:t>DP koostamine</a:t>
            </a:r>
            <a:endParaRPr lang="et-EE" sz="3600" b="1"/>
          </a:p>
        </p:txBody>
      </p:sp>
      <p:sp>
        <p:nvSpPr>
          <p:cNvPr id="8" name="Hexagon 7">
            <a:extLst>
              <a:ext uri="{FF2B5EF4-FFF2-40B4-BE49-F238E27FC236}">
                <a16:creationId xmlns:a16="http://schemas.microsoft.com/office/drawing/2014/main" id="{16C8A2B8-9DE7-55F5-9FF7-94D7BE5902DC}"/>
              </a:ext>
            </a:extLst>
          </p:cNvPr>
          <p:cNvSpPr/>
          <p:nvPr/>
        </p:nvSpPr>
        <p:spPr>
          <a:xfrm>
            <a:off x="10180050" y="1128943"/>
            <a:ext cx="1656000" cy="1440000"/>
          </a:xfrm>
          <a:prstGeom prst="hexagon">
            <a:avLst/>
          </a:prstGeom>
          <a:solidFill>
            <a:srgbClr val="9E111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72000" rtlCol="0" anchor="ctr"/>
          <a:lstStyle/>
          <a:p>
            <a:pPr algn="ctr"/>
            <a:r>
              <a:rPr lang="et-EE" sz="1100">
                <a:latin typeface="+mj-lt"/>
              </a:rPr>
              <a:t>Kodusid (tk)</a:t>
            </a:r>
            <a:endParaRPr lang="et-EE" sz="1100"/>
          </a:p>
          <a:p>
            <a:pPr algn="ctr"/>
            <a:r>
              <a:rPr lang="et-EE" sz="2000" b="1"/>
              <a:t>~440</a:t>
            </a:r>
            <a:endParaRPr lang="et-EE" sz="2000"/>
          </a:p>
        </p:txBody>
      </p:sp>
      <p:sp>
        <p:nvSpPr>
          <p:cNvPr id="9" name="Hexagon 8">
            <a:extLst>
              <a:ext uri="{FF2B5EF4-FFF2-40B4-BE49-F238E27FC236}">
                <a16:creationId xmlns:a16="http://schemas.microsoft.com/office/drawing/2014/main" id="{58A4AF31-6B4A-7756-E314-15C34D748D71}"/>
              </a:ext>
            </a:extLst>
          </p:cNvPr>
          <p:cNvSpPr/>
          <p:nvPr/>
        </p:nvSpPr>
        <p:spPr>
          <a:xfrm>
            <a:off x="10180050" y="2688909"/>
            <a:ext cx="1656000" cy="1440000"/>
          </a:xfrm>
          <a:prstGeom prst="hexagon">
            <a:avLst/>
          </a:prstGeom>
          <a:solidFill>
            <a:srgbClr val="9E111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72000" rtlCol="0" anchor="ctr"/>
          <a:lstStyle/>
          <a:p>
            <a:pPr algn="ctr"/>
            <a:r>
              <a:rPr lang="et-EE" sz="1100">
                <a:latin typeface="+mj-lt"/>
              </a:rPr>
              <a:t>Eelmüügi algus</a:t>
            </a:r>
            <a:endParaRPr lang="et-EE" sz="1100"/>
          </a:p>
          <a:p>
            <a:pPr algn="ctr"/>
            <a:r>
              <a:rPr lang="et-EE" sz="2000" b="1"/>
              <a:t>Q2 2024</a:t>
            </a:r>
            <a:endParaRPr lang="et-EE" b="1"/>
          </a:p>
        </p:txBody>
      </p:sp>
      <p:sp>
        <p:nvSpPr>
          <p:cNvPr id="10" name="Hexagon 9">
            <a:extLst>
              <a:ext uri="{FF2B5EF4-FFF2-40B4-BE49-F238E27FC236}">
                <a16:creationId xmlns:a16="http://schemas.microsoft.com/office/drawing/2014/main" id="{8FD4B331-BD40-59C6-6F74-AC91D2475D42}"/>
              </a:ext>
            </a:extLst>
          </p:cNvPr>
          <p:cNvSpPr/>
          <p:nvPr/>
        </p:nvSpPr>
        <p:spPr>
          <a:xfrm>
            <a:off x="10180050" y="4250316"/>
            <a:ext cx="1656000" cy="1440000"/>
          </a:xfrm>
          <a:prstGeom prst="hexagon">
            <a:avLst/>
          </a:prstGeom>
          <a:solidFill>
            <a:srgbClr val="9E111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72000" rtlCol="0" anchor="ctr"/>
          <a:lstStyle/>
          <a:p>
            <a:pPr algn="ctr"/>
            <a:r>
              <a:rPr lang="et-EE" sz="1100">
                <a:latin typeface="+mj-lt"/>
              </a:rPr>
              <a:t>Investeeringu suurus</a:t>
            </a:r>
          </a:p>
          <a:p>
            <a:pPr algn="ctr"/>
            <a:r>
              <a:rPr lang="et-EE" b="1"/>
              <a:t>&gt;100 MEUR</a:t>
            </a:r>
            <a:endParaRPr lang="et-EE" sz="3200" b="1"/>
          </a:p>
        </p:txBody>
      </p:sp>
      <p:sp>
        <p:nvSpPr>
          <p:cNvPr id="11" name="Hexagon 10">
            <a:extLst>
              <a:ext uri="{FF2B5EF4-FFF2-40B4-BE49-F238E27FC236}">
                <a16:creationId xmlns:a16="http://schemas.microsoft.com/office/drawing/2014/main" id="{33F19DF1-0F28-7858-BAAD-B76B1438FF90}"/>
              </a:ext>
            </a:extLst>
          </p:cNvPr>
          <p:cNvSpPr/>
          <p:nvPr/>
        </p:nvSpPr>
        <p:spPr>
          <a:xfrm>
            <a:off x="8793856" y="1906229"/>
            <a:ext cx="1656000" cy="1440000"/>
          </a:xfrm>
          <a:prstGeom prst="hexagon">
            <a:avLst/>
          </a:prstGeom>
          <a:solidFill>
            <a:srgbClr val="9E111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72000" rtlCol="0" anchor="ctr"/>
          <a:lstStyle/>
          <a:p>
            <a:pPr algn="ctr"/>
            <a:r>
              <a:rPr lang="et-EE" sz="1100">
                <a:latin typeface="+mj-lt"/>
              </a:rPr>
              <a:t>Äripindu (m2)</a:t>
            </a:r>
            <a:endParaRPr lang="et-EE" sz="1100"/>
          </a:p>
          <a:p>
            <a:pPr algn="ctr"/>
            <a:r>
              <a:rPr lang="et-EE" sz="2000" b="1"/>
              <a:t>~2100 m2</a:t>
            </a:r>
            <a:endParaRPr lang="et-EE" sz="2000"/>
          </a:p>
        </p:txBody>
      </p:sp>
    </p:spTree>
    <p:extLst>
      <p:ext uri="{BB962C8B-B14F-4D97-AF65-F5344CB8AC3E}">
        <p14:creationId xmlns:p14="http://schemas.microsoft.com/office/powerpoint/2010/main" val="42346379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78ACF46-0718-2264-67EC-2A0B46640D1D}"/>
              </a:ext>
            </a:extLst>
          </p:cNvPr>
          <p:cNvSpPr>
            <a:spLocks noGrp="1" noRot="1" noMove="1" noResize="1" noEditPoints="1" noAdjustHandles="1" noChangeArrowheads="1" noChangeShapeType="1"/>
          </p:cNvSpPr>
          <p:nvPr/>
        </p:nvSpPr>
        <p:spPr>
          <a:xfrm>
            <a:off x="0" y="0"/>
            <a:ext cx="12192000" cy="6858000"/>
          </a:xfrm>
          <a:prstGeom prst="rect">
            <a:avLst/>
          </a:prstGeom>
          <a:solidFill>
            <a:srgbClr val="94111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Rounded Corners 18">
            <a:extLst>
              <a:ext uri="{FF2B5EF4-FFF2-40B4-BE49-F238E27FC236}">
                <a16:creationId xmlns:a16="http://schemas.microsoft.com/office/drawing/2014/main" id="{56FE7A50-9D59-30CA-25DA-51954E302F10}"/>
              </a:ext>
            </a:extLst>
          </p:cNvPr>
          <p:cNvSpPr>
            <a:spLocks noGrp="1" noRot="1" noMove="1" noResize="1" noEditPoints="1" noAdjustHandles="1" noChangeArrowheads="1" noChangeShapeType="1"/>
          </p:cNvSpPr>
          <p:nvPr/>
        </p:nvSpPr>
        <p:spPr>
          <a:xfrm>
            <a:off x="232833" y="230647"/>
            <a:ext cx="11726334" cy="6396706"/>
          </a:xfrm>
          <a:prstGeom prst="roundRect">
            <a:avLst>
              <a:gd name="adj" fmla="val 3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Rounded Corners 19">
            <a:extLst>
              <a:ext uri="{FF2B5EF4-FFF2-40B4-BE49-F238E27FC236}">
                <a16:creationId xmlns:a16="http://schemas.microsoft.com/office/drawing/2014/main" id="{D6A29EDD-9406-C673-EFA7-F8780EA11923}"/>
              </a:ext>
            </a:extLst>
          </p:cNvPr>
          <p:cNvSpPr/>
          <p:nvPr/>
        </p:nvSpPr>
        <p:spPr>
          <a:xfrm>
            <a:off x="4112488" y="0"/>
            <a:ext cx="3967024" cy="1001463"/>
          </a:xfrm>
          <a:prstGeom prst="roundRect">
            <a:avLst/>
          </a:prstGeom>
          <a:solidFill>
            <a:srgbClr val="9411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D3EED0AF-6570-6C31-AEA2-DD34973B719D}"/>
              </a:ext>
            </a:extLst>
          </p:cNvPr>
          <p:cNvSpPr txBox="1"/>
          <p:nvPr/>
        </p:nvSpPr>
        <p:spPr>
          <a:xfrm>
            <a:off x="4239065" y="358102"/>
            <a:ext cx="3713871" cy="369332"/>
          </a:xfrm>
          <a:prstGeom prst="rect">
            <a:avLst/>
          </a:prstGeom>
          <a:noFill/>
        </p:spPr>
        <p:txBody>
          <a:bodyPr wrap="square" rtlCol="0">
            <a:spAutoFit/>
          </a:bodyPr>
          <a:lstStyle/>
          <a:p>
            <a:pPr algn="ctr"/>
            <a:r>
              <a:rPr lang="en-GB" err="1">
                <a:solidFill>
                  <a:schemeClr val="bg1"/>
                </a:solidFill>
                <a:latin typeface="Etelka Medium Pro" panose="02000503080000020004" pitchFamily="50" charset="0"/>
              </a:rPr>
              <a:t>Projektid</a:t>
            </a:r>
            <a:r>
              <a:rPr lang="en-GB">
                <a:solidFill>
                  <a:schemeClr val="bg1"/>
                </a:solidFill>
                <a:latin typeface="Etelka Medium Pro" panose="02000503080000020004" pitchFamily="50" charset="0"/>
              </a:rPr>
              <a:t> </a:t>
            </a:r>
            <a:r>
              <a:rPr lang="en-GB" err="1">
                <a:solidFill>
                  <a:schemeClr val="bg1"/>
                </a:solidFill>
                <a:latin typeface="Etelka Medium Pro" panose="02000503080000020004" pitchFamily="50" charset="0"/>
              </a:rPr>
              <a:t>ja</a:t>
            </a:r>
            <a:r>
              <a:rPr lang="en-GB">
                <a:solidFill>
                  <a:schemeClr val="bg1"/>
                </a:solidFill>
                <a:latin typeface="Etelka Medium Pro" panose="02000503080000020004" pitchFamily="50" charset="0"/>
              </a:rPr>
              <a:t> </a:t>
            </a:r>
            <a:r>
              <a:rPr lang="en-GB" err="1">
                <a:solidFill>
                  <a:schemeClr val="bg1"/>
                </a:solidFill>
                <a:latin typeface="Etelka Medium Pro" panose="02000503080000020004" pitchFamily="50" charset="0"/>
              </a:rPr>
              <a:t>aktsionärid</a:t>
            </a:r>
            <a:endParaRPr lang="en-GB">
              <a:solidFill>
                <a:schemeClr val="bg1"/>
              </a:solidFill>
              <a:latin typeface="Etelka Medium Pro" panose="02000503080000020004" pitchFamily="50" charset="0"/>
            </a:endParaRPr>
          </a:p>
        </p:txBody>
      </p:sp>
      <p:sp>
        <p:nvSpPr>
          <p:cNvPr id="73" name="Rectangle: Rounded Corners 72">
            <a:extLst>
              <a:ext uri="{FF2B5EF4-FFF2-40B4-BE49-F238E27FC236}">
                <a16:creationId xmlns:a16="http://schemas.microsoft.com/office/drawing/2014/main" id="{B05AE430-AEB7-D7F8-951A-EF92B66028B1}"/>
              </a:ext>
            </a:extLst>
          </p:cNvPr>
          <p:cNvSpPr/>
          <p:nvPr/>
        </p:nvSpPr>
        <p:spPr>
          <a:xfrm>
            <a:off x="379283" y="2304106"/>
            <a:ext cx="3240000" cy="2232000"/>
          </a:xfrm>
          <a:prstGeom prst="roundRect">
            <a:avLst>
              <a:gd name="adj" fmla="val 6050"/>
            </a:avLst>
          </a:prstGeom>
          <a:solidFill>
            <a:schemeClr val="bg1">
              <a:lumMod val="95000"/>
            </a:schemeClr>
          </a:solidFill>
          <a:ln w="9525">
            <a:solidFill>
              <a:srgbClr val="9411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08" name="Chart 107">
            <a:extLst>
              <a:ext uri="{FF2B5EF4-FFF2-40B4-BE49-F238E27FC236}">
                <a16:creationId xmlns:a16="http://schemas.microsoft.com/office/drawing/2014/main" id="{06DF22A9-A422-DD29-5627-B6D808D13C07}"/>
              </a:ext>
            </a:extLst>
          </p:cNvPr>
          <p:cNvGraphicFramePr/>
          <p:nvPr>
            <p:extLst>
              <p:ext uri="{D42A27DB-BD31-4B8C-83A1-F6EECF244321}">
                <p14:modId xmlns:p14="http://schemas.microsoft.com/office/powerpoint/2010/main" val="2586708136"/>
              </p:ext>
            </p:extLst>
          </p:nvPr>
        </p:nvGraphicFramePr>
        <p:xfrm>
          <a:off x="273739" y="2765768"/>
          <a:ext cx="3254679" cy="1604044"/>
        </p:xfrm>
        <a:graphic>
          <a:graphicData uri="http://schemas.openxmlformats.org/drawingml/2006/chart">
            <c:chart xmlns:c="http://schemas.openxmlformats.org/drawingml/2006/chart" xmlns:r="http://schemas.openxmlformats.org/officeDocument/2006/relationships" r:id="rId3"/>
          </a:graphicData>
        </a:graphic>
      </p:graphicFrame>
      <p:sp>
        <p:nvSpPr>
          <p:cNvPr id="43" name="Rectangle: Rounded Corners 42">
            <a:extLst>
              <a:ext uri="{FF2B5EF4-FFF2-40B4-BE49-F238E27FC236}">
                <a16:creationId xmlns:a16="http://schemas.microsoft.com/office/drawing/2014/main" id="{0C430F95-FBDC-56C9-51AE-CDD51ABB2495}"/>
              </a:ext>
            </a:extLst>
          </p:cNvPr>
          <p:cNvSpPr/>
          <p:nvPr/>
        </p:nvSpPr>
        <p:spPr>
          <a:xfrm>
            <a:off x="3935291" y="2307952"/>
            <a:ext cx="3240000" cy="2232000"/>
          </a:xfrm>
          <a:prstGeom prst="roundRect">
            <a:avLst>
              <a:gd name="adj" fmla="val 6050"/>
            </a:avLst>
          </a:prstGeom>
          <a:solidFill>
            <a:schemeClr val="bg1">
              <a:lumMod val="95000"/>
            </a:schemeClr>
          </a:solidFill>
          <a:ln w="9525">
            <a:solidFill>
              <a:srgbClr val="9411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45" name="Chart 44">
            <a:extLst>
              <a:ext uri="{FF2B5EF4-FFF2-40B4-BE49-F238E27FC236}">
                <a16:creationId xmlns:a16="http://schemas.microsoft.com/office/drawing/2014/main" id="{B88D9968-885E-9BA1-4559-31D4BD979CC7}"/>
              </a:ext>
            </a:extLst>
          </p:cNvPr>
          <p:cNvGraphicFramePr/>
          <p:nvPr>
            <p:extLst>
              <p:ext uri="{D42A27DB-BD31-4B8C-83A1-F6EECF244321}">
                <p14:modId xmlns:p14="http://schemas.microsoft.com/office/powerpoint/2010/main" val="2067370646"/>
              </p:ext>
            </p:extLst>
          </p:nvPr>
        </p:nvGraphicFramePr>
        <p:xfrm>
          <a:off x="3286086" y="2325233"/>
          <a:ext cx="3240000" cy="2160000"/>
        </p:xfrm>
        <a:graphic>
          <a:graphicData uri="http://schemas.openxmlformats.org/drawingml/2006/chart">
            <c:chart xmlns:c="http://schemas.openxmlformats.org/drawingml/2006/chart" xmlns:r="http://schemas.openxmlformats.org/officeDocument/2006/relationships" r:id="rId4"/>
          </a:graphicData>
        </a:graphic>
      </p:graphicFrame>
      <p:sp>
        <p:nvSpPr>
          <p:cNvPr id="49" name="Rectangle 48">
            <a:extLst>
              <a:ext uri="{FF2B5EF4-FFF2-40B4-BE49-F238E27FC236}">
                <a16:creationId xmlns:a16="http://schemas.microsoft.com/office/drawing/2014/main" id="{D94EB379-F185-F4BC-6D4D-4DDA467BE6C3}"/>
              </a:ext>
            </a:extLst>
          </p:cNvPr>
          <p:cNvSpPr/>
          <p:nvPr/>
        </p:nvSpPr>
        <p:spPr>
          <a:xfrm>
            <a:off x="5720746" y="3090064"/>
            <a:ext cx="182032" cy="117879"/>
          </a:xfrm>
          <a:prstGeom prst="rect">
            <a:avLst/>
          </a:prstGeom>
          <a:gradFill>
            <a:gsLst>
              <a:gs pos="100000">
                <a:srgbClr val="941114"/>
              </a:gs>
              <a:gs pos="0">
                <a:srgbClr val="C8111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63FD453B-4963-E2CA-D2A9-005D55A4FE03}"/>
              </a:ext>
            </a:extLst>
          </p:cNvPr>
          <p:cNvSpPr/>
          <p:nvPr/>
        </p:nvSpPr>
        <p:spPr>
          <a:xfrm>
            <a:off x="5714327" y="3674798"/>
            <a:ext cx="182032" cy="117879"/>
          </a:xfrm>
          <a:prstGeom prst="rect">
            <a:avLst/>
          </a:prstGeom>
          <a:gradFill>
            <a:gsLst>
              <a:gs pos="100000">
                <a:schemeClr val="bg1">
                  <a:lumMod val="85000"/>
                </a:schemeClr>
              </a:gs>
              <a:gs pos="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C2FDE6EF-AEFD-2B6C-4106-3F64E01D61EA}"/>
              </a:ext>
            </a:extLst>
          </p:cNvPr>
          <p:cNvSpPr/>
          <p:nvPr/>
        </p:nvSpPr>
        <p:spPr>
          <a:xfrm>
            <a:off x="5719090" y="3873247"/>
            <a:ext cx="182032" cy="117879"/>
          </a:xfrm>
          <a:prstGeom prst="rect">
            <a:avLst/>
          </a:prstGeom>
          <a:gradFill>
            <a:gsLst>
              <a:gs pos="100000">
                <a:schemeClr val="bg1">
                  <a:lumMod val="65000"/>
                </a:schemeClr>
              </a:gs>
              <a:gs pos="0">
                <a:schemeClr val="bg1">
                  <a:lumMod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7B5DD7DB-6E16-172F-597B-EE622E35FAAC}"/>
              </a:ext>
            </a:extLst>
          </p:cNvPr>
          <p:cNvSpPr/>
          <p:nvPr/>
        </p:nvSpPr>
        <p:spPr>
          <a:xfrm>
            <a:off x="5720746" y="4080324"/>
            <a:ext cx="182032" cy="11787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TextBox 53">
            <a:extLst>
              <a:ext uri="{FF2B5EF4-FFF2-40B4-BE49-F238E27FC236}">
                <a16:creationId xmlns:a16="http://schemas.microsoft.com/office/drawing/2014/main" id="{3F35AB1D-9AC7-FF0E-17D9-03D9925EF70A}"/>
              </a:ext>
            </a:extLst>
          </p:cNvPr>
          <p:cNvSpPr txBox="1"/>
          <p:nvPr/>
        </p:nvSpPr>
        <p:spPr>
          <a:xfrm>
            <a:off x="5845986" y="3055622"/>
            <a:ext cx="1363937" cy="200055"/>
          </a:xfrm>
          <a:prstGeom prst="rect">
            <a:avLst/>
          </a:prstGeom>
          <a:noFill/>
        </p:spPr>
        <p:txBody>
          <a:bodyPr wrap="square" rtlCol="0">
            <a:spAutoFit/>
          </a:bodyPr>
          <a:lstStyle/>
          <a:p>
            <a:r>
              <a:rPr lang="en-GB" sz="700">
                <a:latin typeface="+mj-lt"/>
              </a:rPr>
              <a:t>S1: </a:t>
            </a:r>
            <a:r>
              <a:rPr lang="en-GB" sz="700" err="1">
                <a:latin typeface="+mj-lt"/>
              </a:rPr>
              <a:t>Detailplaneeringu</a:t>
            </a:r>
            <a:r>
              <a:rPr lang="en-GB" sz="700">
                <a:latin typeface="+mj-lt"/>
              </a:rPr>
              <a:t> </a:t>
            </a:r>
            <a:r>
              <a:rPr lang="en-GB" sz="700" err="1">
                <a:latin typeface="+mj-lt"/>
              </a:rPr>
              <a:t>protsess</a:t>
            </a:r>
            <a:endParaRPr lang="en-GB" sz="700">
              <a:latin typeface="+mj-lt"/>
            </a:endParaRPr>
          </a:p>
        </p:txBody>
      </p:sp>
      <p:sp>
        <p:nvSpPr>
          <p:cNvPr id="55" name="TextBox 54">
            <a:extLst>
              <a:ext uri="{FF2B5EF4-FFF2-40B4-BE49-F238E27FC236}">
                <a16:creationId xmlns:a16="http://schemas.microsoft.com/office/drawing/2014/main" id="{042D52ED-A17B-2E90-2CAC-2D0E0025B5F2}"/>
              </a:ext>
            </a:extLst>
          </p:cNvPr>
          <p:cNvSpPr txBox="1"/>
          <p:nvPr/>
        </p:nvSpPr>
        <p:spPr>
          <a:xfrm>
            <a:off x="5849298" y="3252927"/>
            <a:ext cx="1350533" cy="200055"/>
          </a:xfrm>
          <a:prstGeom prst="rect">
            <a:avLst/>
          </a:prstGeom>
          <a:noFill/>
        </p:spPr>
        <p:txBody>
          <a:bodyPr wrap="square" rtlCol="0">
            <a:spAutoFit/>
          </a:bodyPr>
          <a:lstStyle/>
          <a:p>
            <a:r>
              <a:rPr lang="en-GB" sz="700">
                <a:latin typeface="+mj-lt"/>
              </a:rPr>
              <a:t>S2: </a:t>
            </a:r>
            <a:r>
              <a:rPr lang="en-GB" sz="700" err="1">
                <a:latin typeface="+mj-lt"/>
              </a:rPr>
              <a:t>Detailplaneering</a:t>
            </a:r>
            <a:r>
              <a:rPr lang="en-GB" sz="700">
                <a:latin typeface="+mj-lt"/>
              </a:rPr>
              <a:t> </a:t>
            </a:r>
            <a:r>
              <a:rPr lang="en-GB" sz="700" err="1">
                <a:latin typeface="+mj-lt"/>
              </a:rPr>
              <a:t>kehtestatud</a:t>
            </a:r>
            <a:endParaRPr lang="en-GB" sz="700">
              <a:latin typeface="+mj-lt"/>
            </a:endParaRPr>
          </a:p>
        </p:txBody>
      </p:sp>
      <p:sp>
        <p:nvSpPr>
          <p:cNvPr id="56" name="TextBox 55">
            <a:extLst>
              <a:ext uri="{FF2B5EF4-FFF2-40B4-BE49-F238E27FC236}">
                <a16:creationId xmlns:a16="http://schemas.microsoft.com/office/drawing/2014/main" id="{3BCBD6E5-E786-CA28-AF13-4679B8E644E7}"/>
              </a:ext>
            </a:extLst>
          </p:cNvPr>
          <p:cNvSpPr txBox="1"/>
          <p:nvPr/>
        </p:nvSpPr>
        <p:spPr>
          <a:xfrm>
            <a:off x="5847642" y="3450232"/>
            <a:ext cx="1271719" cy="200055"/>
          </a:xfrm>
          <a:prstGeom prst="rect">
            <a:avLst/>
          </a:prstGeom>
          <a:noFill/>
        </p:spPr>
        <p:txBody>
          <a:bodyPr wrap="square" rtlCol="0">
            <a:spAutoFit/>
          </a:bodyPr>
          <a:lstStyle/>
          <a:p>
            <a:r>
              <a:rPr lang="en-GB" sz="700">
                <a:latin typeface="+mj-lt"/>
              </a:rPr>
              <a:t>S3: </a:t>
            </a:r>
            <a:r>
              <a:rPr lang="et-EE" sz="700">
                <a:latin typeface="+mj-lt"/>
              </a:rPr>
              <a:t>Ehitusluba kehtiv</a:t>
            </a:r>
            <a:endParaRPr lang="en-GB" sz="700">
              <a:latin typeface="+mj-lt"/>
            </a:endParaRPr>
          </a:p>
        </p:txBody>
      </p:sp>
      <p:sp>
        <p:nvSpPr>
          <p:cNvPr id="57" name="TextBox 56">
            <a:extLst>
              <a:ext uri="{FF2B5EF4-FFF2-40B4-BE49-F238E27FC236}">
                <a16:creationId xmlns:a16="http://schemas.microsoft.com/office/drawing/2014/main" id="{B86DD125-90E3-F778-9B5C-28C79FD55B10}"/>
              </a:ext>
            </a:extLst>
          </p:cNvPr>
          <p:cNvSpPr txBox="1"/>
          <p:nvPr/>
        </p:nvSpPr>
        <p:spPr>
          <a:xfrm>
            <a:off x="5854062" y="3844842"/>
            <a:ext cx="1078538" cy="200055"/>
          </a:xfrm>
          <a:prstGeom prst="rect">
            <a:avLst/>
          </a:prstGeom>
          <a:noFill/>
        </p:spPr>
        <p:txBody>
          <a:bodyPr wrap="square" rtlCol="0">
            <a:spAutoFit/>
          </a:bodyPr>
          <a:lstStyle/>
          <a:p>
            <a:r>
              <a:rPr lang="en-GB" sz="700">
                <a:latin typeface="+mj-lt"/>
              </a:rPr>
              <a:t>S5: </a:t>
            </a:r>
            <a:r>
              <a:rPr lang="et-EE" sz="700">
                <a:latin typeface="+mj-lt"/>
              </a:rPr>
              <a:t>Üürikinnisvara</a:t>
            </a:r>
            <a:endParaRPr lang="en-GB" sz="700">
              <a:latin typeface="+mj-lt"/>
            </a:endParaRPr>
          </a:p>
        </p:txBody>
      </p:sp>
      <p:sp>
        <p:nvSpPr>
          <p:cNvPr id="58" name="TextBox 57">
            <a:extLst>
              <a:ext uri="{FF2B5EF4-FFF2-40B4-BE49-F238E27FC236}">
                <a16:creationId xmlns:a16="http://schemas.microsoft.com/office/drawing/2014/main" id="{B9C04F8D-66C5-3056-2191-7BA1BC513338}"/>
              </a:ext>
            </a:extLst>
          </p:cNvPr>
          <p:cNvSpPr txBox="1"/>
          <p:nvPr/>
        </p:nvSpPr>
        <p:spPr>
          <a:xfrm>
            <a:off x="5855719" y="4042145"/>
            <a:ext cx="1078262" cy="200055"/>
          </a:xfrm>
          <a:prstGeom prst="rect">
            <a:avLst/>
          </a:prstGeom>
          <a:noFill/>
        </p:spPr>
        <p:txBody>
          <a:bodyPr wrap="square" rtlCol="0">
            <a:spAutoFit/>
          </a:bodyPr>
          <a:lstStyle/>
          <a:p>
            <a:r>
              <a:rPr lang="en-GB" sz="700">
                <a:latin typeface="+mj-lt"/>
              </a:rPr>
              <a:t>S6: </a:t>
            </a:r>
            <a:r>
              <a:rPr lang="et-EE" sz="700">
                <a:latin typeface="+mj-lt"/>
              </a:rPr>
              <a:t>Ladu</a:t>
            </a:r>
            <a:endParaRPr lang="en-GB" sz="700">
              <a:latin typeface="+mj-lt"/>
            </a:endParaRPr>
          </a:p>
        </p:txBody>
      </p:sp>
      <p:sp>
        <p:nvSpPr>
          <p:cNvPr id="76" name="Rectangle: Rounded Corners 75">
            <a:extLst>
              <a:ext uri="{FF2B5EF4-FFF2-40B4-BE49-F238E27FC236}">
                <a16:creationId xmlns:a16="http://schemas.microsoft.com/office/drawing/2014/main" id="{D498AFCF-6412-7988-FA8B-CD8E0754EB1C}"/>
              </a:ext>
            </a:extLst>
          </p:cNvPr>
          <p:cNvSpPr/>
          <p:nvPr/>
        </p:nvSpPr>
        <p:spPr>
          <a:xfrm>
            <a:off x="7485438" y="2313000"/>
            <a:ext cx="4320000" cy="2232000"/>
          </a:xfrm>
          <a:prstGeom prst="roundRect">
            <a:avLst>
              <a:gd name="adj" fmla="val 6050"/>
            </a:avLst>
          </a:prstGeom>
          <a:solidFill>
            <a:schemeClr val="bg1">
              <a:lumMod val="95000"/>
            </a:schemeClr>
          </a:solidFill>
          <a:ln w="9525">
            <a:solidFill>
              <a:srgbClr val="9411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Top Corners Rounded 76">
            <a:extLst>
              <a:ext uri="{FF2B5EF4-FFF2-40B4-BE49-F238E27FC236}">
                <a16:creationId xmlns:a16="http://schemas.microsoft.com/office/drawing/2014/main" id="{C4B77AF3-7460-1264-06F6-583941E5F5C2}"/>
              </a:ext>
            </a:extLst>
          </p:cNvPr>
          <p:cNvSpPr>
            <a:spLocks/>
          </p:cNvSpPr>
          <p:nvPr/>
        </p:nvSpPr>
        <p:spPr>
          <a:xfrm>
            <a:off x="7485439" y="2315197"/>
            <a:ext cx="4325118" cy="288000"/>
          </a:xfrm>
          <a:custGeom>
            <a:avLst/>
            <a:gdLst>
              <a:gd name="connsiteX0" fmla="*/ 66195 w 4324258"/>
              <a:gd name="connsiteY0" fmla="*/ 0 h 397165"/>
              <a:gd name="connsiteX1" fmla="*/ 4258063 w 4324258"/>
              <a:gd name="connsiteY1" fmla="*/ 0 h 397165"/>
              <a:gd name="connsiteX2" fmla="*/ 4324258 w 4324258"/>
              <a:gd name="connsiteY2" fmla="*/ 66195 h 397165"/>
              <a:gd name="connsiteX3" fmla="*/ 4324258 w 4324258"/>
              <a:gd name="connsiteY3" fmla="*/ 397165 h 397165"/>
              <a:gd name="connsiteX4" fmla="*/ 4324258 w 4324258"/>
              <a:gd name="connsiteY4" fmla="*/ 397165 h 397165"/>
              <a:gd name="connsiteX5" fmla="*/ 0 w 4324258"/>
              <a:gd name="connsiteY5" fmla="*/ 397165 h 397165"/>
              <a:gd name="connsiteX6" fmla="*/ 0 w 4324258"/>
              <a:gd name="connsiteY6" fmla="*/ 397165 h 397165"/>
              <a:gd name="connsiteX7" fmla="*/ 0 w 4324258"/>
              <a:gd name="connsiteY7" fmla="*/ 66195 h 397165"/>
              <a:gd name="connsiteX8" fmla="*/ 66195 w 4324258"/>
              <a:gd name="connsiteY8" fmla="*/ 0 h 397165"/>
              <a:gd name="connsiteX0" fmla="*/ 158270 w 4324258"/>
              <a:gd name="connsiteY0" fmla="*/ 47625 h 397165"/>
              <a:gd name="connsiteX1" fmla="*/ 4258063 w 4324258"/>
              <a:gd name="connsiteY1" fmla="*/ 0 h 397165"/>
              <a:gd name="connsiteX2" fmla="*/ 4324258 w 4324258"/>
              <a:gd name="connsiteY2" fmla="*/ 66195 h 397165"/>
              <a:gd name="connsiteX3" fmla="*/ 4324258 w 4324258"/>
              <a:gd name="connsiteY3" fmla="*/ 397165 h 397165"/>
              <a:gd name="connsiteX4" fmla="*/ 4324258 w 4324258"/>
              <a:gd name="connsiteY4" fmla="*/ 397165 h 397165"/>
              <a:gd name="connsiteX5" fmla="*/ 0 w 4324258"/>
              <a:gd name="connsiteY5" fmla="*/ 397165 h 397165"/>
              <a:gd name="connsiteX6" fmla="*/ 0 w 4324258"/>
              <a:gd name="connsiteY6" fmla="*/ 397165 h 397165"/>
              <a:gd name="connsiteX7" fmla="*/ 0 w 4324258"/>
              <a:gd name="connsiteY7" fmla="*/ 66195 h 397165"/>
              <a:gd name="connsiteX8" fmla="*/ 158270 w 4324258"/>
              <a:gd name="connsiteY8" fmla="*/ 47625 h 397165"/>
              <a:gd name="connsiteX0" fmla="*/ 132870 w 4324258"/>
              <a:gd name="connsiteY0" fmla="*/ 0 h 397165"/>
              <a:gd name="connsiteX1" fmla="*/ 4258063 w 4324258"/>
              <a:gd name="connsiteY1" fmla="*/ 0 h 397165"/>
              <a:gd name="connsiteX2" fmla="*/ 4324258 w 4324258"/>
              <a:gd name="connsiteY2" fmla="*/ 66195 h 397165"/>
              <a:gd name="connsiteX3" fmla="*/ 4324258 w 4324258"/>
              <a:gd name="connsiteY3" fmla="*/ 397165 h 397165"/>
              <a:gd name="connsiteX4" fmla="*/ 4324258 w 4324258"/>
              <a:gd name="connsiteY4" fmla="*/ 397165 h 397165"/>
              <a:gd name="connsiteX5" fmla="*/ 0 w 4324258"/>
              <a:gd name="connsiteY5" fmla="*/ 397165 h 397165"/>
              <a:gd name="connsiteX6" fmla="*/ 0 w 4324258"/>
              <a:gd name="connsiteY6" fmla="*/ 397165 h 397165"/>
              <a:gd name="connsiteX7" fmla="*/ 0 w 4324258"/>
              <a:gd name="connsiteY7" fmla="*/ 66195 h 397165"/>
              <a:gd name="connsiteX8" fmla="*/ 132870 w 4324258"/>
              <a:gd name="connsiteY8" fmla="*/ 0 h 397165"/>
              <a:gd name="connsiteX0" fmla="*/ 132870 w 4324258"/>
              <a:gd name="connsiteY0" fmla="*/ 0 h 397165"/>
              <a:gd name="connsiteX1" fmla="*/ 4258063 w 4324258"/>
              <a:gd name="connsiteY1" fmla="*/ 0 h 397165"/>
              <a:gd name="connsiteX2" fmla="*/ 4324258 w 4324258"/>
              <a:gd name="connsiteY2" fmla="*/ 66195 h 397165"/>
              <a:gd name="connsiteX3" fmla="*/ 4324258 w 4324258"/>
              <a:gd name="connsiteY3" fmla="*/ 397165 h 397165"/>
              <a:gd name="connsiteX4" fmla="*/ 4324258 w 4324258"/>
              <a:gd name="connsiteY4" fmla="*/ 397165 h 397165"/>
              <a:gd name="connsiteX5" fmla="*/ 0 w 4324258"/>
              <a:gd name="connsiteY5" fmla="*/ 397165 h 397165"/>
              <a:gd name="connsiteX6" fmla="*/ 0 w 4324258"/>
              <a:gd name="connsiteY6" fmla="*/ 397165 h 397165"/>
              <a:gd name="connsiteX7" fmla="*/ 44450 w 4324258"/>
              <a:gd name="connsiteY7" fmla="*/ 132870 h 397165"/>
              <a:gd name="connsiteX8" fmla="*/ 132870 w 4324258"/>
              <a:gd name="connsiteY8" fmla="*/ 0 h 397165"/>
              <a:gd name="connsiteX0" fmla="*/ 132870 w 4324258"/>
              <a:gd name="connsiteY0" fmla="*/ 0 h 397165"/>
              <a:gd name="connsiteX1" fmla="*/ 4258063 w 4324258"/>
              <a:gd name="connsiteY1" fmla="*/ 0 h 397165"/>
              <a:gd name="connsiteX2" fmla="*/ 4324258 w 4324258"/>
              <a:gd name="connsiteY2" fmla="*/ 66195 h 397165"/>
              <a:gd name="connsiteX3" fmla="*/ 4324258 w 4324258"/>
              <a:gd name="connsiteY3" fmla="*/ 397165 h 397165"/>
              <a:gd name="connsiteX4" fmla="*/ 4324258 w 4324258"/>
              <a:gd name="connsiteY4" fmla="*/ 397165 h 397165"/>
              <a:gd name="connsiteX5" fmla="*/ 0 w 4324258"/>
              <a:gd name="connsiteY5" fmla="*/ 397165 h 397165"/>
              <a:gd name="connsiteX6" fmla="*/ 0 w 4324258"/>
              <a:gd name="connsiteY6" fmla="*/ 397165 h 397165"/>
              <a:gd name="connsiteX7" fmla="*/ 6350 w 4324258"/>
              <a:gd name="connsiteY7" fmla="*/ 123345 h 397165"/>
              <a:gd name="connsiteX8" fmla="*/ 132870 w 4324258"/>
              <a:gd name="connsiteY8" fmla="*/ 0 h 397165"/>
              <a:gd name="connsiteX0" fmla="*/ 132870 w 4324258"/>
              <a:gd name="connsiteY0" fmla="*/ 0 h 397165"/>
              <a:gd name="connsiteX1" fmla="*/ 4258063 w 4324258"/>
              <a:gd name="connsiteY1" fmla="*/ 0 h 397165"/>
              <a:gd name="connsiteX2" fmla="*/ 4324258 w 4324258"/>
              <a:gd name="connsiteY2" fmla="*/ 66195 h 397165"/>
              <a:gd name="connsiteX3" fmla="*/ 4324258 w 4324258"/>
              <a:gd name="connsiteY3" fmla="*/ 397165 h 397165"/>
              <a:gd name="connsiteX4" fmla="*/ 4324258 w 4324258"/>
              <a:gd name="connsiteY4" fmla="*/ 397165 h 397165"/>
              <a:gd name="connsiteX5" fmla="*/ 0 w 4324258"/>
              <a:gd name="connsiteY5" fmla="*/ 397165 h 397165"/>
              <a:gd name="connsiteX6" fmla="*/ 0 w 4324258"/>
              <a:gd name="connsiteY6" fmla="*/ 397165 h 397165"/>
              <a:gd name="connsiteX7" fmla="*/ 6350 w 4324258"/>
              <a:gd name="connsiteY7" fmla="*/ 123345 h 397165"/>
              <a:gd name="connsiteX8" fmla="*/ 132870 w 4324258"/>
              <a:gd name="connsiteY8" fmla="*/ 0 h 397165"/>
              <a:gd name="connsiteX0" fmla="*/ 132870 w 4324258"/>
              <a:gd name="connsiteY0" fmla="*/ 6350 h 403515"/>
              <a:gd name="connsiteX1" fmla="*/ 4127888 w 4324258"/>
              <a:gd name="connsiteY1" fmla="*/ 0 h 403515"/>
              <a:gd name="connsiteX2" fmla="*/ 4324258 w 4324258"/>
              <a:gd name="connsiteY2" fmla="*/ 72545 h 403515"/>
              <a:gd name="connsiteX3" fmla="*/ 4324258 w 4324258"/>
              <a:gd name="connsiteY3" fmla="*/ 403515 h 403515"/>
              <a:gd name="connsiteX4" fmla="*/ 4324258 w 4324258"/>
              <a:gd name="connsiteY4" fmla="*/ 403515 h 403515"/>
              <a:gd name="connsiteX5" fmla="*/ 0 w 4324258"/>
              <a:gd name="connsiteY5" fmla="*/ 403515 h 403515"/>
              <a:gd name="connsiteX6" fmla="*/ 0 w 4324258"/>
              <a:gd name="connsiteY6" fmla="*/ 403515 h 403515"/>
              <a:gd name="connsiteX7" fmla="*/ 6350 w 4324258"/>
              <a:gd name="connsiteY7" fmla="*/ 129695 h 403515"/>
              <a:gd name="connsiteX8" fmla="*/ 132870 w 4324258"/>
              <a:gd name="connsiteY8" fmla="*/ 6350 h 403515"/>
              <a:gd name="connsiteX0" fmla="*/ 132870 w 4327433"/>
              <a:gd name="connsiteY0" fmla="*/ 6350 h 403515"/>
              <a:gd name="connsiteX1" fmla="*/ 4127888 w 4327433"/>
              <a:gd name="connsiteY1" fmla="*/ 0 h 403515"/>
              <a:gd name="connsiteX2" fmla="*/ 4327433 w 4327433"/>
              <a:gd name="connsiteY2" fmla="*/ 132870 h 403515"/>
              <a:gd name="connsiteX3" fmla="*/ 4324258 w 4327433"/>
              <a:gd name="connsiteY3" fmla="*/ 403515 h 403515"/>
              <a:gd name="connsiteX4" fmla="*/ 4324258 w 4327433"/>
              <a:gd name="connsiteY4" fmla="*/ 403515 h 403515"/>
              <a:gd name="connsiteX5" fmla="*/ 0 w 4327433"/>
              <a:gd name="connsiteY5" fmla="*/ 403515 h 403515"/>
              <a:gd name="connsiteX6" fmla="*/ 0 w 4327433"/>
              <a:gd name="connsiteY6" fmla="*/ 403515 h 403515"/>
              <a:gd name="connsiteX7" fmla="*/ 6350 w 4327433"/>
              <a:gd name="connsiteY7" fmla="*/ 129695 h 403515"/>
              <a:gd name="connsiteX8" fmla="*/ 132870 w 4327433"/>
              <a:gd name="connsiteY8" fmla="*/ 6350 h 403515"/>
              <a:gd name="connsiteX0" fmla="*/ 132870 w 4327433"/>
              <a:gd name="connsiteY0" fmla="*/ 6350 h 403515"/>
              <a:gd name="connsiteX1" fmla="*/ 4194563 w 4327433"/>
              <a:gd name="connsiteY1" fmla="*/ 0 h 403515"/>
              <a:gd name="connsiteX2" fmla="*/ 4327433 w 4327433"/>
              <a:gd name="connsiteY2" fmla="*/ 132870 h 403515"/>
              <a:gd name="connsiteX3" fmla="*/ 4324258 w 4327433"/>
              <a:gd name="connsiteY3" fmla="*/ 403515 h 403515"/>
              <a:gd name="connsiteX4" fmla="*/ 4324258 w 4327433"/>
              <a:gd name="connsiteY4" fmla="*/ 403515 h 403515"/>
              <a:gd name="connsiteX5" fmla="*/ 0 w 4327433"/>
              <a:gd name="connsiteY5" fmla="*/ 403515 h 403515"/>
              <a:gd name="connsiteX6" fmla="*/ 0 w 4327433"/>
              <a:gd name="connsiteY6" fmla="*/ 403515 h 403515"/>
              <a:gd name="connsiteX7" fmla="*/ 6350 w 4327433"/>
              <a:gd name="connsiteY7" fmla="*/ 129695 h 403515"/>
              <a:gd name="connsiteX8" fmla="*/ 132870 w 4327433"/>
              <a:gd name="connsiteY8" fmla="*/ 6350 h 403515"/>
              <a:gd name="connsiteX0" fmla="*/ 132870 w 4327433"/>
              <a:gd name="connsiteY0" fmla="*/ 6350 h 403515"/>
              <a:gd name="connsiteX1" fmla="*/ 4194563 w 4327433"/>
              <a:gd name="connsiteY1" fmla="*/ 0 h 403515"/>
              <a:gd name="connsiteX2" fmla="*/ 4327433 w 4327433"/>
              <a:gd name="connsiteY2" fmla="*/ 132870 h 403515"/>
              <a:gd name="connsiteX3" fmla="*/ 4324258 w 4327433"/>
              <a:gd name="connsiteY3" fmla="*/ 403515 h 403515"/>
              <a:gd name="connsiteX4" fmla="*/ 4324258 w 4327433"/>
              <a:gd name="connsiteY4" fmla="*/ 403515 h 403515"/>
              <a:gd name="connsiteX5" fmla="*/ 0 w 4327433"/>
              <a:gd name="connsiteY5" fmla="*/ 403515 h 403515"/>
              <a:gd name="connsiteX6" fmla="*/ 0 w 4327433"/>
              <a:gd name="connsiteY6" fmla="*/ 403515 h 403515"/>
              <a:gd name="connsiteX7" fmla="*/ 6350 w 4327433"/>
              <a:gd name="connsiteY7" fmla="*/ 129695 h 403515"/>
              <a:gd name="connsiteX8" fmla="*/ 132870 w 4327433"/>
              <a:gd name="connsiteY8" fmla="*/ 6350 h 403515"/>
              <a:gd name="connsiteX0" fmla="*/ 132870 w 4327433"/>
              <a:gd name="connsiteY0" fmla="*/ 1588 h 398753"/>
              <a:gd name="connsiteX1" fmla="*/ 4192181 w 4327433"/>
              <a:gd name="connsiteY1" fmla="*/ 0 h 398753"/>
              <a:gd name="connsiteX2" fmla="*/ 4327433 w 4327433"/>
              <a:gd name="connsiteY2" fmla="*/ 128108 h 398753"/>
              <a:gd name="connsiteX3" fmla="*/ 4324258 w 4327433"/>
              <a:gd name="connsiteY3" fmla="*/ 398753 h 398753"/>
              <a:gd name="connsiteX4" fmla="*/ 4324258 w 4327433"/>
              <a:gd name="connsiteY4" fmla="*/ 398753 h 398753"/>
              <a:gd name="connsiteX5" fmla="*/ 0 w 4327433"/>
              <a:gd name="connsiteY5" fmla="*/ 398753 h 398753"/>
              <a:gd name="connsiteX6" fmla="*/ 0 w 4327433"/>
              <a:gd name="connsiteY6" fmla="*/ 398753 h 398753"/>
              <a:gd name="connsiteX7" fmla="*/ 6350 w 4327433"/>
              <a:gd name="connsiteY7" fmla="*/ 124933 h 398753"/>
              <a:gd name="connsiteX8" fmla="*/ 132870 w 4327433"/>
              <a:gd name="connsiteY8" fmla="*/ 1588 h 398753"/>
              <a:gd name="connsiteX0" fmla="*/ 132870 w 4325051"/>
              <a:gd name="connsiteY0" fmla="*/ 1588 h 398753"/>
              <a:gd name="connsiteX1" fmla="*/ 4192181 w 4325051"/>
              <a:gd name="connsiteY1" fmla="*/ 0 h 398753"/>
              <a:gd name="connsiteX2" fmla="*/ 4325051 w 4325051"/>
              <a:gd name="connsiteY2" fmla="*/ 142395 h 398753"/>
              <a:gd name="connsiteX3" fmla="*/ 4324258 w 4325051"/>
              <a:gd name="connsiteY3" fmla="*/ 398753 h 398753"/>
              <a:gd name="connsiteX4" fmla="*/ 4324258 w 4325051"/>
              <a:gd name="connsiteY4" fmla="*/ 398753 h 398753"/>
              <a:gd name="connsiteX5" fmla="*/ 0 w 4325051"/>
              <a:gd name="connsiteY5" fmla="*/ 398753 h 398753"/>
              <a:gd name="connsiteX6" fmla="*/ 0 w 4325051"/>
              <a:gd name="connsiteY6" fmla="*/ 398753 h 398753"/>
              <a:gd name="connsiteX7" fmla="*/ 6350 w 4325051"/>
              <a:gd name="connsiteY7" fmla="*/ 124933 h 398753"/>
              <a:gd name="connsiteX8" fmla="*/ 132870 w 4325051"/>
              <a:gd name="connsiteY8" fmla="*/ 1588 h 398753"/>
              <a:gd name="connsiteX0" fmla="*/ 132870 w 4325118"/>
              <a:gd name="connsiteY0" fmla="*/ 1588 h 398753"/>
              <a:gd name="connsiteX1" fmla="*/ 4192181 w 4325118"/>
              <a:gd name="connsiteY1" fmla="*/ 0 h 398753"/>
              <a:gd name="connsiteX2" fmla="*/ 4325051 w 4325118"/>
              <a:gd name="connsiteY2" fmla="*/ 142395 h 398753"/>
              <a:gd name="connsiteX3" fmla="*/ 4324258 w 4325118"/>
              <a:gd name="connsiteY3" fmla="*/ 398753 h 398753"/>
              <a:gd name="connsiteX4" fmla="*/ 4324258 w 4325118"/>
              <a:gd name="connsiteY4" fmla="*/ 398753 h 398753"/>
              <a:gd name="connsiteX5" fmla="*/ 0 w 4325118"/>
              <a:gd name="connsiteY5" fmla="*/ 398753 h 398753"/>
              <a:gd name="connsiteX6" fmla="*/ 0 w 4325118"/>
              <a:gd name="connsiteY6" fmla="*/ 398753 h 398753"/>
              <a:gd name="connsiteX7" fmla="*/ 6350 w 4325118"/>
              <a:gd name="connsiteY7" fmla="*/ 124933 h 398753"/>
              <a:gd name="connsiteX8" fmla="*/ 132870 w 4325118"/>
              <a:gd name="connsiteY8" fmla="*/ 1588 h 398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5118" h="398753">
                <a:moveTo>
                  <a:pt x="132870" y="1588"/>
                </a:moveTo>
                <a:lnTo>
                  <a:pt x="4192181" y="0"/>
                </a:lnTo>
                <a:cubicBezTo>
                  <a:pt x="4266839" y="0"/>
                  <a:pt x="4327432" y="74881"/>
                  <a:pt x="4325051" y="142395"/>
                </a:cubicBezTo>
                <a:cubicBezTo>
                  <a:pt x="4323993" y="232610"/>
                  <a:pt x="4325316" y="308538"/>
                  <a:pt x="4324258" y="398753"/>
                </a:cubicBezTo>
                <a:lnTo>
                  <a:pt x="4324258" y="398753"/>
                </a:lnTo>
                <a:lnTo>
                  <a:pt x="0" y="398753"/>
                </a:lnTo>
                <a:lnTo>
                  <a:pt x="0" y="398753"/>
                </a:lnTo>
                <a:lnTo>
                  <a:pt x="6350" y="124933"/>
                </a:lnTo>
                <a:cubicBezTo>
                  <a:pt x="6350" y="34400"/>
                  <a:pt x="96312" y="1588"/>
                  <a:pt x="132870" y="1588"/>
                </a:cubicBezTo>
                <a:close/>
              </a:path>
            </a:pathLst>
          </a:custGeom>
          <a:solidFill>
            <a:srgbClr val="94111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Box 77">
            <a:extLst>
              <a:ext uri="{FF2B5EF4-FFF2-40B4-BE49-F238E27FC236}">
                <a16:creationId xmlns:a16="http://schemas.microsoft.com/office/drawing/2014/main" id="{87B0CDDB-85D5-8EC2-5454-633A22C12DAC}"/>
              </a:ext>
            </a:extLst>
          </p:cNvPr>
          <p:cNvSpPr txBox="1"/>
          <p:nvPr/>
        </p:nvSpPr>
        <p:spPr>
          <a:xfrm>
            <a:off x="6487413" y="2343096"/>
            <a:ext cx="829920" cy="246221"/>
          </a:xfrm>
          <a:prstGeom prst="rect">
            <a:avLst/>
          </a:prstGeom>
          <a:noFill/>
        </p:spPr>
        <p:txBody>
          <a:bodyPr wrap="square" rtlCol="0">
            <a:spAutoFit/>
          </a:bodyPr>
          <a:lstStyle/>
          <a:p>
            <a:r>
              <a:rPr lang="en-GB" sz="1000" err="1">
                <a:solidFill>
                  <a:schemeClr val="bg1"/>
                </a:solidFill>
                <a:latin typeface="+mj-lt"/>
              </a:rPr>
              <a:t>Projek</a:t>
            </a:r>
            <a:r>
              <a:rPr lang="et-EE" sz="1000">
                <a:solidFill>
                  <a:schemeClr val="bg1"/>
                </a:solidFill>
                <a:latin typeface="+mj-lt"/>
              </a:rPr>
              <a:t>t</a:t>
            </a:r>
            <a:endParaRPr lang="en-GB" sz="1000">
              <a:solidFill>
                <a:schemeClr val="bg1"/>
              </a:solidFill>
              <a:latin typeface="+mj-lt"/>
            </a:endParaRPr>
          </a:p>
        </p:txBody>
      </p:sp>
      <p:sp>
        <p:nvSpPr>
          <p:cNvPr id="79" name="TextBox 78">
            <a:extLst>
              <a:ext uri="{FF2B5EF4-FFF2-40B4-BE49-F238E27FC236}">
                <a16:creationId xmlns:a16="http://schemas.microsoft.com/office/drawing/2014/main" id="{09919550-610B-6641-2B41-DBB1EE69B338}"/>
              </a:ext>
            </a:extLst>
          </p:cNvPr>
          <p:cNvSpPr txBox="1"/>
          <p:nvPr/>
        </p:nvSpPr>
        <p:spPr>
          <a:xfrm>
            <a:off x="8806035" y="2343096"/>
            <a:ext cx="880091" cy="246221"/>
          </a:xfrm>
          <a:prstGeom prst="rect">
            <a:avLst/>
          </a:prstGeom>
          <a:noFill/>
        </p:spPr>
        <p:txBody>
          <a:bodyPr wrap="square" rtlCol="0">
            <a:spAutoFit/>
          </a:bodyPr>
          <a:lstStyle/>
          <a:p>
            <a:r>
              <a:rPr lang="et-EE" sz="1000">
                <a:solidFill>
                  <a:schemeClr val="bg1"/>
                </a:solidFill>
                <a:latin typeface="+mj-lt"/>
              </a:rPr>
              <a:t>Müüdav pind</a:t>
            </a:r>
            <a:endParaRPr lang="en-GB" sz="1000">
              <a:solidFill>
                <a:schemeClr val="bg1"/>
              </a:solidFill>
              <a:latin typeface="+mj-lt"/>
            </a:endParaRPr>
          </a:p>
        </p:txBody>
      </p:sp>
      <p:sp>
        <p:nvSpPr>
          <p:cNvPr id="106" name="Rectangle 105">
            <a:extLst>
              <a:ext uri="{FF2B5EF4-FFF2-40B4-BE49-F238E27FC236}">
                <a16:creationId xmlns:a16="http://schemas.microsoft.com/office/drawing/2014/main" id="{E6EBBA6F-3B74-3F2D-8128-A4C4322FF96E}"/>
              </a:ext>
            </a:extLst>
          </p:cNvPr>
          <p:cNvSpPr/>
          <p:nvPr/>
        </p:nvSpPr>
        <p:spPr>
          <a:xfrm>
            <a:off x="5720746" y="3290631"/>
            <a:ext cx="182032" cy="117879"/>
          </a:xfrm>
          <a:prstGeom prst="rect">
            <a:avLst/>
          </a:prstGeom>
          <a:solidFill>
            <a:srgbClr val="EE32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7C5BC1AD-AB3F-92DA-5FD8-313A0DE0115F}"/>
              </a:ext>
            </a:extLst>
          </p:cNvPr>
          <p:cNvSpPr/>
          <p:nvPr/>
        </p:nvSpPr>
        <p:spPr>
          <a:xfrm>
            <a:off x="5719090" y="3481242"/>
            <a:ext cx="182032" cy="1178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6164E983-3A09-75BF-BF4B-87A0ACD9232F}"/>
              </a:ext>
            </a:extLst>
          </p:cNvPr>
          <p:cNvSpPr txBox="1"/>
          <p:nvPr/>
        </p:nvSpPr>
        <p:spPr>
          <a:xfrm>
            <a:off x="5849298" y="3647537"/>
            <a:ext cx="1083301" cy="200055"/>
          </a:xfrm>
          <a:prstGeom prst="rect">
            <a:avLst/>
          </a:prstGeom>
          <a:noFill/>
        </p:spPr>
        <p:txBody>
          <a:bodyPr wrap="square" rtlCol="0">
            <a:spAutoFit/>
          </a:bodyPr>
          <a:lstStyle/>
          <a:p>
            <a:r>
              <a:rPr lang="en-GB" sz="700">
                <a:latin typeface="+mj-lt"/>
              </a:rPr>
              <a:t>S4: </a:t>
            </a:r>
            <a:r>
              <a:rPr lang="et-EE" sz="700">
                <a:latin typeface="+mj-lt"/>
              </a:rPr>
              <a:t>Ehitamisel</a:t>
            </a:r>
            <a:endParaRPr lang="en-GB" sz="700">
              <a:latin typeface="+mj-lt"/>
            </a:endParaRPr>
          </a:p>
        </p:txBody>
      </p:sp>
      <p:sp>
        <p:nvSpPr>
          <p:cNvPr id="12" name="TextBox 11">
            <a:extLst>
              <a:ext uri="{FF2B5EF4-FFF2-40B4-BE49-F238E27FC236}">
                <a16:creationId xmlns:a16="http://schemas.microsoft.com/office/drawing/2014/main" id="{F2B1500C-4D81-4406-CA79-CB005BC0BCE3}"/>
              </a:ext>
            </a:extLst>
          </p:cNvPr>
          <p:cNvSpPr txBox="1"/>
          <p:nvPr/>
        </p:nvSpPr>
        <p:spPr>
          <a:xfrm>
            <a:off x="3972884" y="2634604"/>
            <a:ext cx="734483" cy="200055"/>
          </a:xfrm>
          <a:prstGeom prst="rect">
            <a:avLst/>
          </a:prstGeom>
          <a:noFill/>
        </p:spPr>
        <p:txBody>
          <a:bodyPr wrap="square" rtlCol="0">
            <a:spAutoFit/>
          </a:bodyPr>
          <a:lstStyle/>
          <a:p>
            <a:r>
              <a:rPr lang="et-EE" sz="700">
                <a:latin typeface="+mj-lt"/>
              </a:rPr>
              <a:t>m</a:t>
            </a:r>
            <a:r>
              <a:rPr lang="et-EE" sz="700" baseline="30000">
                <a:latin typeface="+mj-lt"/>
              </a:rPr>
              <a:t>2</a:t>
            </a:r>
            <a:endParaRPr lang="en-GB" sz="700" baseline="30000">
              <a:latin typeface="+mj-lt"/>
            </a:endParaRPr>
          </a:p>
        </p:txBody>
      </p:sp>
      <p:sp>
        <p:nvSpPr>
          <p:cNvPr id="9" name="TextBox 8">
            <a:extLst>
              <a:ext uri="{FF2B5EF4-FFF2-40B4-BE49-F238E27FC236}">
                <a16:creationId xmlns:a16="http://schemas.microsoft.com/office/drawing/2014/main" id="{1C19AE4B-52DC-D31B-5E18-020BAD50BF22}"/>
              </a:ext>
            </a:extLst>
          </p:cNvPr>
          <p:cNvSpPr txBox="1"/>
          <p:nvPr/>
        </p:nvSpPr>
        <p:spPr>
          <a:xfrm>
            <a:off x="9882176" y="2350274"/>
            <a:ext cx="662125" cy="246221"/>
          </a:xfrm>
          <a:prstGeom prst="rect">
            <a:avLst/>
          </a:prstGeom>
          <a:noFill/>
        </p:spPr>
        <p:txBody>
          <a:bodyPr wrap="square" rtlCol="0">
            <a:spAutoFit/>
          </a:bodyPr>
          <a:lstStyle/>
          <a:p>
            <a:r>
              <a:rPr lang="et-EE" sz="1000">
                <a:solidFill>
                  <a:schemeClr val="bg1"/>
                </a:solidFill>
                <a:latin typeface="+mj-lt"/>
              </a:rPr>
              <a:t>Staatus</a:t>
            </a:r>
            <a:endParaRPr lang="en-GB" sz="1000">
              <a:solidFill>
                <a:schemeClr val="bg1"/>
              </a:solidFill>
              <a:latin typeface="+mj-lt"/>
            </a:endParaRPr>
          </a:p>
        </p:txBody>
      </p:sp>
      <p:sp>
        <p:nvSpPr>
          <p:cNvPr id="13" name="TextBox 12">
            <a:extLst>
              <a:ext uri="{FF2B5EF4-FFF2-40B4-BE49-F238E27FC236}">
                <a16:creationId xmlns:a16="http://schemas.microsoft.com/office/drawing/2014/main" id="{65AEFB11-595C-E6D5-956F-AE955283737D}"/>
              </a:ext>
            </a:extLst>
          </p:cNvPr>
          <p:cNvSpPr txBox="1"/>
          <p:nvPr/>
        </p:nvSpPr>
        <p:spPr>
          <a:xfrm>
            <a:off x="10779468" y="2343096"/>
            <a:ext cx="829920" cy="246221"/>
          </a:xfrm>
          <a:prstGeom prst="rect">
            <a:avLst/>
          </a:prstGeom>
          <a:noFill/>
        </p:spPr>
        <p:txBody>
          <a:bodyPr wrap="square" rtlCol="0">
            <a:spAutoFit/>
          </a:bodyPr>
          <a:lstStyle/>
          <a:p>
            <a:pPr algn="ctr"/>
            <a:r>
              <a:rPr lang="et-EE" sz="1000">
                <a:solidFill>
                  <a:schemeClr val="bg1"/>
                </a:solidFill>
                <a:latin typeface="+mj-lt"/>
              </a:rPr>
              <a:t>Toote tüüp</a:t>
            </a:r>
            <a:endParaRPr lang="en-GB" sz="1000">
              <a:solidFill>
                <a:schemeClr val="bg1"/>
              </a:solidFill>
              <a:latin typeface="+mj-lt"/>
            </a:endParaRPr>
          </a:p>
        </p:txBody>
      </p:sp>
      <p:graphicFrame>
        <p:nvGraphicFramePr>
          <p:cNvPr id="16" name="Table 15">
            <a:extLst>
              <a:ext uri="{FF2B5EF4-FFF2-40B4-BE49-F238E27FC236}">
                <a16:creationId xmlns:a16="http://schemas.microsoft.com/office/drawing/2014/main" id="{D255E68C-1EC0-3882-362D-261F0A706F80}"/>
              </a:ext>
            </a:extLst>
          </p:cNvPr>
          <p:cNvGraphicFramePr>
            <a:graphicFrameLocks noGrp="1"/>
          </p:cNvGraphicFramePr>
          <p:nvPr>
            <p:extLst>
              <p:ext uri="{D42A27DB-BD31-4B8C-83A1-F6EECF244321}">
                <p14:modId xmlns:p14="http://schemas.microsoft.com/office/powerpoint/2010/main" val="2295568995"/>
              </p:ext>
            </p:extLst>
          </p:nvPr>
        </p:nvGraphicFramePr>
        <p:xfrm>
          <a:off x="7545805" y="2656191"/>
          <a:ext cx="4194516" cy="1829044"/>
        </p:xfrm>
        <a:graphic>
          <a:graphicData uri="http://schemas.openxmlformats.org/drawingml/2006/table">
            <a:tbl>
              <a:tblPr/>
              <a:tblGrid>
                <a:gridCol w="1380165">
                  <a:extLst>
                    <a:ext uri="{9D8B030D-6E8A-4147-A177-3AD203B41FA5}">
                      <a16:colId xmlns:a16="http://schemas.microsoft.com/office/drawing/2014/main" val="4053640473"/>
                    </a:ext>
                  </a:extLst>
                </a:gridCol>
                <a:gridCol w="717093">
                  <a:extLst>
                    <a:ext uri="{9D8B030D-6E8A-4147-A177-3AD203B41FA5}">
                      <a16:colId xmlns:a16="http://schemas.microsoft.com/office/drawing/2014/main" val="1382127923"/>
                    </a:ext>
                  </a:extLst>
                </a:gridCol>
                <a:gridCol w="1048629">
                  <a:extLst>
                    <a:ext uri="{9D8B030D-6E8A-4147-A177-3AD203B41FA5}">
                      <a16:colId xmlns:a16="http://schemas.microsoft.com/office/drawing/2014/main" val="3583175792"/>
                    </a:ext>
                  </a:extLst>
                </a:gridCol>
                <a:gridCol w="1048629">
                  <a:extLst>
                    <a:ext uri="{9D8B030D-6E8A-4147-A177-3AD203B41FA5}">
                      <a16:colId xmlns:a16="http://schemas.microsoft.com/office/drawing/2014/main" val="74824613"/>
                    </a:ext>
                  </a:extLst>
                </a:gridCol>
              </a:tblGrid>
              <a:tr h="261292">
                <a:tc>
                  <a:txBody>
                    <a:bodyPr/>
                    <a:lstStyle/>
                    <a:p>
                      <a:r>
                        <a:rPr lang="et-EE" sz="900">
                          <a:latin typeface="+mj-lt"/>
                        </a:rPr>
                        <a:t>Kodulahe Rannakalda</a:t>
                      </a:r>
                      <a:endParaRPr lang="en-US" sz="900">
                        <a:latin typeface="+mj-lt"/>
                      </a:endParaRPr>
                    </a:p>
                  </a:txBody>
                  <a:tcPr marL="45720" marR="45720" anchor="ctr">
                    <a:lnL w="12700" cmpd="sng">
                      <a:noFill/>
                      <a:prstDash val="dash"/>
                    </a:lnL>
                    <a:lnR w="12700" cap="flat" cmpd="sng" algn="ctr">
                      <a:noFill/>
                      <a:prstDash val="dash"/>
                      <a:round/>
                      <a:headEnd type="none" w="med" len="med"/>
                      <a:tailEnd type="none" w="med" len="med"/>
                    </a:lnR>
                    <a:lnT w="12700" cmpd="sng">
                      <a:noFill/>
                      <a:prstDash val="dash"/>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900">
                          <a:latin typeface="+mj-lt"/>
                        </a:rPr>
                        <a:t>8 888 m²</a:t>
                      </a:r>
                      <a:endParaRPr lang="en-US" sz="900">
                        <a:latin typeface="+mj-lt"/>
                      </a:endParaRPr>
                    </a:p>
                  </a:txBody>
                  <a:tcPr marL="45720" marR="45720" anchor="ctr">
                    <a:lnL w="12700" cmpd="sng">
                      <a:noFill/>
                      <a:prstDash val="dash"/>
                    </a:lnL>
                    <a:lnR w="12700" cap="flat" cmpd="sng" algn="ctr">
                      <a:noFill/>
                      <a:prstDash val="dash"/>
                      <a:round/>
                      <a:headEnd type="none" w="med" len="med"/>
                      <a:tailEnd type="none" w="med" len="med"/>
                    </a:lnR>
                    <a:lnT w="12700" cmpd="sng">
                      <a:noFill/>
                      <a:prstDash val="dash"/>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900">
                          <a:latin typeface="+mj-lt"/>
                        </a:rPr>
                        <a:t>Ehitamisel</a:t>
                      </a:r>
                      <a:endParaRPr lang="en-US" sz="900">
                        <a:latin typeface="+mj-lt"/>
                      </a:endParaRPr>
                    </a:p>
                  </a:txBody>
                  <a:tcPr marL="45720" marR="45720" anchor="ctr">
                    <a:lnL w="12700" cmpd="sng">
                      <a:noFill/>
                      <a:prstDash val="dash"/>
                    </a:lnL>
                    <a:lnR w="12700" cap="flat" cmpd="sng" algn="ctr">
                      <a:noFill/>
                      <a:prstDash val="dash"/>
                      <a:round/>
                      <a:headEnd type="none" w="med" len="med"/>
                      <a:tailEnd type="none" w="med" len="med"/>
                    </a:lnR>
                    <a:lnT w="12700" cmpd="sng">
                      <a:noFill/>
                      <a:prstDash val="dash"/>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900">
                          <a:latin typeface="+mj-lt"/>
                        </a:rPr>
                        <a:t>Korterid | Äripinnad</a:t>
                      </a:r>
                      <a:endParaRPr lang="en-US" sz="900">
                        <a:latin typeface="+mj-lt"/>
                      </a:endParaRPr>
                    </a:p>
                  </a:txBody>
                  <a:tcPr marL="45720" marR="45720" anchor="ctr">
                    <a:lnL w="12700" cmpd="sng">
                      <a:noFill/>
                      <a:prstDash val="dash"/>
                    </a:lnL>
                    <a:lnR w="12700" cap="flat" cmpd="sng" algn="ctr">
                      <a:noFill/>
                      <a:prstDash val="dash"/>
                      <a:round/>
                      <a:headEnd type="none" w="med" len="med"/>
                      <a:tailEnd type="none" w="med" len="med"/>
                    </a:lnR>
                    <a:lnT w="12700" cmpd="sng">
                      <a:noFill/>
                      <a:prstDash val="dash"/>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4588627"/>
                  </a:ext>
                </a:extLst>
              </a:tr>
              <a:tr h="261292">
                <a:tc>
                  <a:txBody>
                    <a:bodyPr/>
                    <a:lstStyle/>
                    <a:p>
                      <a:r>
                        <a:rPr lang="et-EE" sz="900">
                          <a:latin typeface="+mj-lt"/>
                        </a:rPr>
                        <a:t>Kuldlehe</a:t>
                      </a:r>
                      <a:endParaRPr lang="en-US" sz="900">
                        <a:latin typeface="+mj-lt"/>
                      </a:endParaRPr>
                    </a:p>
                  </a:txBody>
                  <a:tcPr marL="45720" marR="4572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900">
                          <a:latin typeface="+mj-lt"/>
                        </a:rPr>
                        <a:t>922 m²</a:t>
                      </a:r>
                      <a:endParaRPr lang="en-US" sz="900">
                        <a:latin typeface="+mj-lt"/>
                      </a:endParaRPr>
                    </a:p>
                  </a:txBody>
                  <a:tcPr marL="45720" marR="4572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900">
                          <a:latin typeface="+mj-lt"/>
                        </a:rPr>
                        <a:t>Ehitamisel</a:t>
                      </a:r>
                      <a:endParaRPr lang="en-US" sz="900">
                        <a:latin typeface="+mj-lt"/>
                      </a:endParaRPr>
                    </a:p>
                  </a:txBody>
                  <a:tcPr marL="45720" marR="4572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900">
                          <a:latin typeface="+mj-lt"/>
                        </a:rPr>
                        <a:t>Korterid</a:t>
                      </a:r>
                      <a:endParaRPr lang="en-US" sz="900">
                        <a:latin typeface="+mj-lt"/>
                      </a:endParaRPr>
                    </a:p>
                  </a:txBody>
                  <a:tcPr marL="45720" marR="4572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19242245"/>
                  </a:ext>
                </a:extLst>
              </a:tr>
              <a:tr h="261292">
                <a:tc>
                  <a:txBody>
                    <a:bodyPr/>
                    <a:lstStyle/>
                    <a:p>
                      <a:r>
                        <a:rPr lang="et-EE" sz="900">
                          <a:latin typeface="+mj-lt"/>
                        </a:rPr>
                        <a:t>Botanica Lozen I etapp</a:t>
                      </a:r>
                      <a:endParaRPr lang="en-US" sz="900">
                        <a:latin typeface="+mj-lt"/>
                      </a:endParaRPr>
                    </a:p>
                  </a:txBody>
                  <a:tcPr marL="45720" marR="4572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900">
                          <a:latin typeface="+mj-lt"/>
                        </a:rPr>
                        <a:t>5 485 m²</a:t>
                      </a:r>
                      <a:endParaRPr lang="en-US" sz="900">
                        <a:latin typeface="+mj-lt"/>
                      </a:endParaRPr>
                    </a:p>
                  </a:txBody>
                  <a:tcPr marL="45720" marR="4572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900">
                          <a:latin typeface="+mj-lt"/>
                        </a:rPr>
                        <a:t>Ehitamisel</a:t>
                      </a:r>
                      <a:endParaRPr lang="en-US" sz="900">
                        <a:latin typeface="+mj-lt"/>
                      </a:endParaRPr>
                    </a:p>
                  </a:txBody>
                  <a:tcPr marL="45720" marR="4572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900">
                          <a:latin typeface="+mj-lt"/>
                        </a:rPr>
                        <a:t>Eramajad</a:t>
                      </a:r>
                      <a:endParaRPr lang="en-US" sz="900">
                        <a:latin typeface="+mj-lt"/>
                      </a:endParaRPr>
                    </a:p>
                  </a:txBody>
                  <a:tcPr marL="45720" marR="4572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6164031"/>
                  </a:ext>
                </a:extLst>
              </a:tr>
              <a:tr h="261292">
                <a:tc>
                  <a:txBody>
                    <a:bodyPr/>
                    <a:lstStyle/>
                    <a:p>
                      <a:r>
                        <a:rPr lang="et-EE" sz="900">
                          <a:latin typeface="+mj-lt"/>
                        </a:rPr>
                        <a:t>Kodulahe VII etapp</a:t>
                      </a:r>
                      <a:endParaRPr lang="en-US" sz="900">
                        <a:latin typeface="+mj-lt"/>
                      </a:endParaRPr>
                    </a:p>
                  </a:txBody>
                  <a:tcPr marL="45720" marR="4572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900">
                          <a:latin typeface="+mj-lt"/>
                        </a:rPr>
                        <a:t>5 070 m²</a:t>
                      </a:r>
                      <a:endParaRPr lang="en-US" sz="900">
                        <a:latin typeface="+mj-lt"/>
                      </a:endParaRPr>
                    </a:p>
                  </a:txBody>
                  <a:tcPr marL="45720" marR="4572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900">
                          <a:latin typeface="+mj-lt"/>
                        </a:rPr>
                        <a:t>DP protsess</a:t>
                      </a:r>
                      <a:endParaRPr lang="en-US" sz="900">
                        <a:latin typeface="+mj-lt"/>
                      </a:endParaRPr>
                    </a:p>
                  </a:txBody>
                  <a:tcPr marL="45720" marR="4572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900">
                          <a:latin typeface="+mj-lt"/>
                        </a:rPr>
                        <a:t>Korterid | Äripinnad</a:t>
                      </a:r>
                      <a:endParaRPr lang="en-US" sz="900">
                        <a:latin typeface="+mj-lt"/>
                      </a:endParaRPr>
                    </a:p>
                  </a:txBody>
                  <a:tcPr marL="45720" marR="4572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2505261"/>
                  </a:ext>
                </a:extLst>
              </a:tr>
              <a:tr h="261292">
                <a:tc>
                  <a:txBody>
                    <a:bodyPr/>
                    <a:lstStyle/>
                    <a:p>
                      <a:r>
                        <a:rPr lang="et-EE" sz="900">
                          <a:latin typeface="+mj-lt"/>
                        </a:rPr>
                        <a:t>Botanica Lozen II ja III etapp</a:t>
                      </a:r>
                      <a:endParaRPr lang="en-US" sz="900">
                        <a:latin typeface="+mj-lt"/>
                      </a:endParaRPr>
                    </a:p>
                  </a:txBody>
                  <a:tcPr marL="45720" marR="4572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900">
                          <a:latin typeface="+mj-lt"/>
                        </a:rPr>
                        <a:t>11 309 m²</a:t>
                      </a:r>
                      <a:endParaRPr lang="en-US" sz="900">
                        <a:latin typeface="+mj-lt"/>
                      </a:endParaRPr>
                    </a:p>
                  </a:txBody>
                  <a:tcPr marL="45720" marR="4572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900">
                          <a:latin typeface="+mj-lt"/>
                        </a:rPr>
                        <a:t>DP kehtestatud</a:t>
                      </a:r>
                      <a:endParaRPr lang="en-US" sz="900">
                        <a:latin typeface="+mj-lt"/>
                      </a:endParaRPr>
                    </a:p>
                  </a:txBody>
                  <a:tcPr marL="45720" marR="4572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900">
                          <a:latin typeface="+mj-lt"/>
                        </a:rPr>
                        <a:t>Eramajad</a:t>
                      </a:r>
                      <a:endParaRPr lang="en-US" sz="900">
                        <a:latin typeface="+mj-lt"/>
                      </a:endParaRPr>
                    </a:p>
                  </a:txBody>
                  <a:tcPr marL="45720" marR="4572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488045"/>
                  </a:ext>
                </a:extLst>
              </a:tr>
              <a:tr h="261292">
                <a:tc>
                  <a:txBody>
                    <a:bodyPr/>
                    <a:lstStyle/>
                    <a:p>
                      <a:r>
                        <a:rPr lang="et-EE" sz="900">
                          <a:latin typeface="+mj-lt"/>
                        </a:rPr>
                        <a:t>Arcojärve</a:t>
                      </a:r>
                      <a:endParaRPr lang="en-US" sz="900">
                        <a:latin typeface="+mj-lt"/>
                      </a:endParaRPr>
                    </a:p>
                  </a:txBody>
                  <a:tcPr marL="45720" marR="4572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900">
                          <a:latin typeface="+mj-lt"/>
                        </a:rPr>
                        <a:t>29 300 m²</a:t>
                      </a:r>
                      <a:endParaRPr lang="en-US" sz="900">
                        <a:latin typeface="+mj-lt"/>
                      </a:endParaRPr>
                    </a:p>
                  </a:txBody>
                  <a:tcPr marL="45720" marR="4572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900">
                          <a:latin typeface="+mj-lt"/>
                        </a:rPr>
                        <a:t>DP protsess</a:t>
                      </a:r>
                      <a:endParaRPr lang="en-US" sz="900">
                        <a:latin typeface="+mj-lt"/>
                      </a:endParaRPr>
                    </a:p>
                  </a:txBody>
                  <a:tcPr marL="45720" marR="4572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900">
                          <a:latin typeface="+mj-lt"/>
                        </a:rPr>
                        <a:t>Korterid | Äripinnad</a:t>
                      </a:r>
                      <a:endParaRPr lang="en-US" sz="900">
                        <a:latin typeface="+mj-lt"/>
                      </a:endParaRPr>
                    </a:p>
                  </a:txBody>
                  <a:tcPr marL="45720" marR="4572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0752199"/>
                  </a:ext>
                </a:extLst>
              </a:tr>
              <a:tr h="261292">
                <a:tc>
                  <a:txBody>
                    <a:bodyPr/>
                    <a:lstStyle/>
                    <a:p>
                      <a:r>
                        <a:rPr lang="et-EE" sz="900">
                          <a:latin typeface="+mj-lt"/>
                        </a:rPr>
                        <a:t>Kodulahe VIII etapp</a:t>
                      </a:r>
                      <a:endParaRPr lang="en-US" sz="900">
                        <a:latin typeface="+mj-lt"/>
                      </a:endParaRPr>
                    </a:p>
                  </a:txBody>
                  <a:tcPr marL="45720" marR="4572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900">
                          <a:latin typeface="+mj-lt"/>
                        </a:rPr>
                        <a:t>13 400 m²</a:t>
                      </a:r>
                      <a:endParaRPr lang="en-US" sz="900">
                        <a:latin typeface="+mj-lt"/>
                      </a:endParaRPr>
                    </a:p>
                  </a:txBody>
                  <a:tcPr marL="45720" marR="4572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900">
                          <a:latin typeface="+mj-lt"/>
                        </a:rPr>
                        <a:t>DP protsess</a:t>
                      </a:r>
                      <a:endParaRPr lang="en-US" sz="900">
                        <a:latin typeface="+mj-lt"/>
                      </a:endParaRPr>
                    </a:p>
                  </a:txBody>
                  <a:tcPr marL="45720" marR="4572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900">
                          <a:latin typeface="+mj-lt"/>
                        </a:rPr>
                        <a:t>Korterid | Äripinnad</a:t>
                      </a:r>
                      <a:endParaRPr lang="en-US" sz="900">
                        <a:latin typeface="+mj-lt"/>
                      </a:endParaRPr>
                    </a:p>
                  </a:txBody>
                  <a:tcPr marL="45720" marR="4572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73361411"/>
                  </a:ext>
                </a:extLst>
              </a:tr>
            </a:tbl>
          </a:graphicData>
        </a:graphic>
      </p:graphicFrame>
      <p:sp>
        <p:nvSpPr>
          <p:cNvPr id="25" name="Rectangle: Top Corners Rounded 76">
            <a:extLst>
              <a:ext uri="{FF2B5EF4-FFF2-40B4-BE49-F238E27FC236}">
                <a16:creationId xmlns:a16="http://schemas.microsoft.com/office/drawing/2014/main" id="{7FA3FFC6-B3D5-552C-F031-C50EFF7CFB38}"/>
              </a:ext>
            </a:extLst>
          </p:cNvPr>
          <p:cNvSpPr>
            <a:spLocks/>
          </p:cNvSpPr>
          <p:nvPr/>
        </p:nvSpPr>
        <p:spPr>
          <a:xfrm>
            <a:off x="3934497" y="2304106"/>
            <a:ext cx="3240000" cy="299906"/>
          </a:xfrm>
          <a:custGeom>
            <a:avLst/>
            <a:gdLst>
              <a:gd name="connsiteX0" fmla="*/ 66195 w 4324258"/>
              <a:gd name="connsiteY0" fmla="*/ 0 h 397165"/>
              <a:gd name="connsiteX1" fmla="*/ 4258063 w 4324258"/>
              <a:gd name="connsiteY1" fmla="*/ 0 h 397165"/>
              <a:gd name="connsiteX2" fmla="*/ 4324258 w 4324258"/>
              <a:gd name="connsiteY2" fmla="*/ 66195 h 397165"/>
              <a:gd name="connsiteX3" fmla="*/ 4324258 w 4324258"/>
              <a:gd name="connsiteY3" fmla="*/ 397165 h 397165"/>
              <a:gd name="connsiteX4" fmla="*/ 4324258 w 4324258"/>
              <a:gd name="connsiteY4" fmla="*/ 397165 h 397165"/>
              <a:gd name="connsiteX5" fmla="*/ 0 w 4324258"/>
              <a:gd name="connsiteY5" fmla="*/ 397165 h 397165"/>
              <a:gd name="connsiteX6" fmla="*/ 0 w 4324258"/>
              <a:gd name="connsiteY6" fmla="*/ 397165 h 397165"/>
              <a:gd name="connsiteX7" fmla="*/ 0 w 4324258"/>
              <a:gd name="connsiteY7" fmla="*/ 66195 h 397165"/>
              <a:gd name="connsiteX8" fmla="*/ 66195 w 4324258"/>
              <a:gd name="connsiteY8" fmla="*/ 0 h 397165"/>
              <a:gd name="connsiteX0" fmla="*/ 158270 w 4324258"/>
              <a:gd name="connsiteY0" fmla="*/ 47625 h 397165"/>
              <a:gd name="connsiteX1" fmla="*/ 4258063 w 4324258"/>
              <a:gd name="connsiteY1" fmla="*/ 0 h 397165"/>
              <a:gd name="connsiteX2" fmla="*/ 4324258 w 4324258"/>
              <a:gd name="connsiteY2" fmla="*/ 66195 h 397165"/>
              <a:gd name="connsiteX3" fmla="*/ 4324258 w 4324258"/>
              <a:gd name="connsiteY3" fmla="*/ 397165 h 397165"/>
              <a:gd name="connsiteX4" fmla="*/ 4324258 w 4324258"/>
              <a:gd name="connsiteY4" fmla="*/ 397165 h 397165"/>
              <a:gd name="connsiteX5" fmla="*/ 0 w 4324258"/>
              <a:gd name="connsiteY5" fmla="*/ 397165 h 397165"/>
              <a:gd name="connsiteX6" fmla="*/ 0 w 4324258"/>
              <a:gd name="connsiteY6" fmla="*/ 397165 h 397165"/>
              <a:gd name="connsiteX7" fmla="*/ 0 w 4324258"/>
              <a:gd name="connsiteY7" fmla="*/ 66195 h 397165"/>
              <a:gd name="connsiteX8" fmla="*/ 158270 w 4324258"/>
              <a:gd name="connsiteY8" fmla="*/ 47625 h 397165"/>
              <a:gd name="connsiteX0" fmla="*/ 132870 w 4324258"/>
              <a:gd name="connsiteY0" fmla="*/ 0 h 397165"/>
              <a:gd name="connsiteX1" fmla="*/ 4258063 w 4324258"/>
              <a:gd name="connsiteY1" fmla="*/ 0 h 397165"/>
              <a:gd name="connsiteX2" fmla="*/ 4324258 w 4324258"/>
              <a:gd name="connsiteY2" fmla="*/ 66195 h 397165"/>
              <a:gd name="connsiteX3" fmla="*/ 4324258 w 4324258"/>
              <a:gd name="connsiteY3" fmla="*/ 397165 h 397165"/>
              <a:gd name="connsiteX4" fmla="*/ 4324258 w 4324258"/>
              <a:gd name="connsiteY4" fmla="*/ 397165 h 397165"/>
              <a:gd name="connsiteX5" fmla="*/ 0 w 4324258"/>
              <a:gd name="connsiteY5" fmla="*/ 397165 h 397165"/>
              <a:gd name="connsiteX6" fmla="*/ 0 w 4324258"/>
              <a:gd name="connsiteY6" fmla="*/ 397165 h 397165"/>
              <a:gd name="connsiteX7" fmla="*/ 0 w 4324258"/>
              <a:gd name="connsiteY7" fmla="*/ 66195 h 397165"/>
              <a:gd name="connsiteX8" fmla="*/ 132870 w 4324258"/>
              <a:gd name="connsiteY8" fmla="*/ 0 h 397165"/>
              <a:gd name="connsiteX0" fmla="*/ 132870 w 4324258"/>
              <a:gd name="connsiteY0" fmla="*/ 0 h 397165"/>
              <a:gd name="connsiteX1" fmla="*/ 4258063 w 4324258"/>
              <a:gd name="connsiteY1" fmla="*/ 0 h 397165"/>
              <a:gd name="connsiteX2" fmla="*/ 4324258 w 4324258"/>
              <a:gd name="connsiteY2" fmla="*/ 66195 h 397165"/>
              <a:gd name="connsiteX3" fmla="*/ 4324258 w 4324258"/>
              <a:gd name="connsiteY3" fmla="*/ 397165 h 397165"/>
              <a:gd name="connsiteX4" fmla="*/ 4324258 w 4324258"/>
              <a:gd name="connsiteY4" fmla="*/ 397165 h 397165"/>
              <a:gd name="connsiteX5" fmla="*/ 0 w 4324258"/>
              <a:gd name="connsiteY5" fmla="*/ 397165 h 397165"/>
              <a:gd name="connsiteX6" fmla="*/ 0 w 4324258"/>
              <a:gd name="connsiteY6" fmla="*/ 397165 h 397165"/>
              <a:gd name="connsiteX7" fmla="*/ 44450 w 4324258"/>
              <a:gd name="connsiteY7" fmla="*/ 132870 h 397165"/>
              <a:gd name="connsiteX8" fmla="*/ 132870 w 4324258"/>
              <a:gd name="connsiteY8" fmla="*/ 0 h 397165"/>
              <a:gd name="connsiteX0" fmla="*/ 132870 w 4324258"/>
              <a:gd name="connsiteY0" fmla="*/ 0 h 397165"/>
              <a:gd name="connsiteX1" fmla="*/ 4258063 w 4324258"/>
              <a:gd name="connsiteY1" fmla="*/ 0 h 397165"/>
              <a:gd name="connsiteX2" fmla="*/ 4324258 w 4324258"/>
              <a:gd name="connsiteY2" fmla="*/ 66195 h 397165"/>
              <a:gd name="connsiteX3" fmla="*/ 4324258 w 4324258"/>
              <a:gd name="connsiteY3" fmla="*/ 397165 h 397165"/>
              <a:gd name="connsiteX4" fmla="*/ 4324258 w 4324258"/>
              <a:gd name="connsiteY4" fmla="*/ 397165 h 397165"/>
              <a:gd name="connsiteX5" fmla="*/ 0 w 4324258"/>
              <a:gd name="connsiteY5" fmla="*/ 397165 h 397165"/>
              <a:gd name="connsiteX6" fmla="*/ 0 w 4324258"/>
              <a:gd name="connsiteY6" fmla="*/ 397165 h 397165"/>
              <a:gd name="connsiteX7" fmla="*/ 6350 w 4324258"/>
              <a:gd name="connsiteY7" fmla="*/ 123345 h 397165"/>
              <a:gd name="connsiteX8" fmla="*/ 132870 w 4324258"/>
              <a:gd name="connsiteY8" fmla="*/ 0 h 397165"/>
              <a:gd name="connsiteX0" fmla="*/ 132870 w 4324258"/>
              <a:gd name="connsiteY0" fmla="*/ 0 h 397165"/>
              <a:gd name="connsiteX1" fmla="*/ 4258063 w 4324258"/>
              <a:gd name="connsiteY1" fmla="*/ 0 h 397165"/>
              <a:gd name="connsiteX2" fmla="*/ 4324258 w 4324258"/>
              <a:gd name="connsiteY2" fmla="*/ 66195 h 397165"/>
              <a:gd name="connsiteX3" fmla="*/ 4324258 w 4324258"/>
              <a:gd name="connsiteY3" fmla="*/ 397165 h 397165"/>
              <a:gd name="connsiteX4" fmla="*/ 4324258 w 4324258"/>
              <a:gd name="connsiteY4" fmla="*/ 397165 h 397165"/>
              <a:gd name="connsiteX5" fmla="*/ 0 w 4324258"/>
              <a:gd name="connsiteY5" fmla="*/ 397165 h 397165"/>
              <a:gd name="connsiteX6" fmla="*/ 0 w 4324258"/>
              <a:gd name="connsiteY6" fmla="*/ 397165 h 397165"/>
              <a:gd name="connsiteX7" fmla="*/ 6350 w 4324258"/>
              <a:gd name="connsiteY7" fmla="*/ 123345 h 397165"/>
              <a:gd name="connsiteX8" fmla="*/ 132870 w 4324258"/>
              <a:gd name="connsiteY8" fmla="*/ 0 h 397165"/>
              <a:gd name="connsiteX0" fmla="*/ 132870 w 4324258"/>
              <a:gd name="connsiteY0" fmla="*/ 6350 h 403515"/>
              <a:gd name="connsiteX1" fmla="*/ 4127888 w 4324258"/>
              <a:gd name="connsiteY1" fmla="*/ 0 h 403515"/>
              <a:gd name="connsiteX2" fmla="*/ 4324258 w 4324258"/>
              <a:gd name="connsiteY2" fmla="*/ 72545 h 403515"/>
              <a:gd name="connsiteX3" fmla="*/ 4324258 w 4324258"/>
              <a:gd name="connsiteY3" fmla="*/ 403515 h 403515"/>
              <a:gd name="connsiteX4" fmla="*/ 4324258 w 4324258"/>
              <a:gd name="connsiteY4" fmla="*/ 403515 h 403515"/>
              <a:gd name="connsiteX5" fmla="*/ 0 w 4324258"/>
              <a:gd name="connsiteY5" fmla="*/ 403515 h 403515"/>
              <a:gd name="connsiteX6" fmla="*/ 0 w 4324258"/>
              <a:gd name="connsiteY6" fmla="*/ 403515 h 403515"/>
              <a:gd name="connsiteX7" fmla="*/ 6350 w 4324258"/>
              <a:gd name="connsiteY7" fmla="*/ 129695 h 403515"/>
              <a:gd name="connsiteX8" fmla="*/ 132870 w 4324258"/>
              <a:gd name="connsiteY8" fmla="*/ 6350 h 403515"/>
              <a:gd name="connsiteX0" fmla="*/ 132870 w 4327433"/>
              <a:gd name="connsiteY0" fmla="*/ 6350 h 403515"/>
              <a:gd name="connsiteX1" fmla="*/ 4127888 w 4327433"/>
              <a:gd name="connsiteY1" fmla="*/ 0 h 403515"/>
              <a:gd name="connsiteX2" fmla="*/ 4327433 w 4327433"/>
              <a:gd name="connsiteY2" fmla="*/ 132870 h 403515"/>
              <a:gd name="connsiteX3" fmla="*/ 4324258 w 4327433"/>
              <a:gd name="connsiteY3" fmla="*/ 403515 h 403515"/>
              <a:gd name="connsiteX4" fmla="*/ 4324258 w 4327433"/>
              <a:gd name="connsiteY4" fmla="*/ 403515 h 403515"/>
              <a:gd name="connsiteX5" fmla="*/ 0 w 4327433"/>
              <a:gd name="connsiteY5" fmla="*/ 403515 h 403515"/>
              <a:gd name="connsiteX6" fmla="*/ 0 w 4327433"/>
              <a:gd name="connsiteY6" fmla="*/ 403515 h 403515"/>
              <a:gd name="connsiteX7" fmla="*/ 6350 w 4327433"/>
              <a:gd name="connsiteY7" fmla="*/ 129695 h 403515"/>
              <a:gd name="connsiteX8" fmla="*/ 132870 w 4327433"/>
              <a:gd name="connsiteY8" fmla="*/ 6350 h 403515"/>
              <a:gd name="connsiteX0" fmla="*/ 132870 w 4327433"/>
              <a:gd name="connsiteY0" fmla="*/ 6350 h 403515"/>
              <a:gd name="connsiteX1" fmla="*/ 4194563 w 4327433"/>
              <a:gd name="connsiteY1" fmla="*/ 0 h 403515"/>
              <a:gd name="connsiteX2" fmla="*/ 4327433 w 4327433"/>
              <a:gd name="connsiteY2" fmla="*/ 132870 h 403515"/>
              <a:gd name="connsiteX3" fmla="*/ 4324258 w 4327433"/>
              <a:gd name="connsiteY3" fmla="*/ 403515 h 403515"/>
              <a:gd name="connsiteX4" fmla="*/ 4324258 w 4327433"/>
              <a:gd name="connsiteY4" fmla="*/ 403515 h 403515"/>
              <a:gd name="connsiteX5" fmla="*/ 0 w 4327433"/>
              <a:gd name="connsiteY5" fmla="*/ 403515 h 403515"/>
              <a:gd name="connsiteX6" fmla="*/ 0 w 4327433"/>
              <a:gd name="connsiteY6" fmla="*/ 403515 h 403515"/>
              <a:gd name="connsiteX7" fmla="*/ 6350 w 4327433"/>
              <a:gd name="connsiteY7" fmla="*/ 129695 h 403515"/>
              <a:gd name="connsiteX8" fmla="*/ 132870 w 4327433"/>
              <a:gd name="connsiteY8" fmla="*/ 6350 h 403515"/>
              <a:gd name="connsiteX0" fmla="*/ 132870 w 4327433"/>
              <a:gd name="connsiteY0" fmla="*/ 6350 h 403515"/>
              <a:gd name="connsiteX1" fmla="*/ 4194563 w 4327433"/>
              <a:gd name="connsiteY1" fmla="*/ 0 h 403515"/>
              <a:gd name="connsiteX2" fmla="*/ 4327433 w 4327433"/>
              <a:gd name="connsiteY2" fmla="*/ 132870 h 403515"/>
              <a:gd name="connsiteX3" fmla="*/ 4324258 w 4327433"/>
              <a:gd name="connsiteY3" fmla="*/ 403515 h 403515"/>
              <a:gd name="connsiteX4" fmla="*/ 4324258 w 4327433"/>
              <a:gd name="connsiteY4" fmla="*/ 403515 h 403515"/>
              <a:gd name="connsiteX5" fmla="*/ 0 w 4327433"/>
              <a:gd name="connsiteY5" fmla="*/ 403515 h 403515"/>
              <a:gd name="connsiteX6" fmla="*/ 0 w 4327433"/>
              <a:gd name="connsiteY6" fmla="*/ 403515 h 403515"/>
              <a:gd name="connsiteX7" fmla="*/ 6350 w 4327433"/>
              <a:gd name="connsiteY7" fmla="*/ 129695 h 403515"/>
              <a:gd name="connsiteX8" fmla="*/ 132870 w 4327433"/>
              <a:gd name="connsiteY8" fmla="*/ 6350 h 403515"/>
              <a:gd name="connsiteX0" fmla="*/ 132870 w 4327433"/>
              <a:gd name="connsiteY0" fmla="*/ 1588 h 398753"/>
              <a:gd name="connsiteX1" fmla="*/ 4192181 w 4327433"/>
              <a:gd name="connsiteY1" fmla="*/ 0 h 398753"/>
              <a:gd name="connsiteX2" fmla="*/ 4327433 w 4327433"/>
              <a:gd name="connsiteY2" fmla="*/ 128108 h 398753"/>
              <a:gd name="connsiteX3" fmla="*/ 4324258 w 4327433"/>
              <a:gd name="connsiteY3" fmla="*/ 398753 h 398753"/>
              <a:gd name="connsiteX4" fmla="*/ 4324258 w 4327433"/>
              <a:gd name="connsiteY4" fmla="*/ 398753 h 398753"/>
              <a:gd name="connsiteX5" fmla="*/ 0 w 4327433"/>
              <a:gd name="connsiteY5" fmla="*/ 398753 h 398753"/>
              <a:gd name="connsiteX6" fmla="*/ 0 w 4327433"/>
              <a:gd name="connsiteY6" fmla="*/ 398753 h 398753"/>
              <a:gd name="connsiteX7" fmla="*/ 6350 w 4327433"/>
              <a:gd name="connsiteY7" fmla="*/ 124933 h 398753"/>
              <a:gd name="connsiteX8" fmla="*/ 132870 w 4327433"/>
              <a:gd name="connsiteY8" fmla="*/ 1588 h 398753"/>
              <a:gd name="connsiteX0" fmla="*/ 132870 w 4325051"/>
              <a:gd name="connsiteY0" fmla="*/ 1588 h 398753"/>
              <a:gd name="connsiteX1" fmla="*/ 4192181 w 4325051"/>
              <a:gd name="connsiteY1" fmla="*/ 0 h 398753"/>
              <a:gd name="connsiteX2" fmla="*/ 4325051 w 4325051"/>
              <a:gd name="connsiteY2" fmla="*/ 142395 h 398753"/>
              <a:gd name="connsiteX3" fmla="*/ 4324258 w 4325051"/>
              <a:gd name="connsiteY3" fmla="*/ 398753 h 398753"/>
              <a:gd name="connsiteX4" fmla="*/ 4324258 w 4325051"/>
              <a:gd name="connsiteY4" fmla="*/ 398753 h 398753"/>
              <a:gd name="connsiteX5" fmla="*/ 0 w 4325051"/>
              <a:gd name="connsiteY5" fmla="*/ 398753 h 398753"/>
              <a:gd name="connsiteX6" fmla="*/ 0 w 4325051"/>
              <a:gd name="connsiteY6" fmla="*/ 398753 h 398753"/>
              <a:gd name="connsiteX7" fmla="*/ 6350 w 4325051"/>
              <a:gd name="connsiteY7" fmla="*/ 124933 h 398753"/>
              <a:gd name="connsiteX8" fmla="*/ 132870 w 4325051"/>
              <a:gd name="connsiteY8" fmla="*/ 1588 h 398753"/>
              <a:gd name="connsiteX0" fmla="*/ 132870 w 4325118"/>
              <a:gd name="connsiteY0" fmla="*/ 1588 h 398753"/>
              <a:gd name="connsiteX1" fmla="*/ 4192181 w 4325118"/>
              <a:gd name="connsiteY1" fmla="*/ 0 h 398753"/>
              <a:gd name="connsiteX2" fmla="*/ 4325051 w 4325118"/>
              <a:gd name="connsiteY2" fmla="*/ 142395 h 398753"/>
              <a:gd name="connsiteX3" fmla="*/ 4324258 w 4325118"/>
              <a:gd name="connsiteY3" fmla="*/ 398753 h 398753"/>
              <a:gd name="connsiteX4" fmla="*/ 4324258 w 4325118"/>
              <a:gd name="connsiteY4" fmla="*/ 398753 h 398753"/>
              <a:gd name="connsiteX5" fmla="*/ 0 w 4325118"/>
              <a:gd name="connsiteY5" fmla="*/ 398753 h 398753"/>
              <a:gd name="connsiteX6" fmla="*/ 0 w 4325118"/>
              <a:gd name="connsiteY6" fmla="*/ 398753 h 398753"/>
              <a:gd name="connsiteX7" fmla="*/ 6350 w 4325118"/>
              <a:gd name="connsiteY7" fmla="*/ 124933 h 398753"/>
              <a:gd name="connsiteX8" fmla="*/ 132870 w 4325118"/>
              <a:gd name="connsiteY8" fmla="*/ 1588 h 398753"/>
              <a:gd name="connsiteX0" fmla="*/ 140013 w 4325118"/>
              <a:gd name="connsiteY0" fmla="*/ 0 h 407056"/>
              <a:gd name="connsiteX1" fmla="*/ 4192181 w 4325118"/>
              <a:gd name="connsiteY1" fmla="*/ 8303 h 407056"/>
              <a:gd name="connsiteX2" fmla="*/ 4325051 w 4325118"/>
              <a:gd name="connsiteY2" fmla="*/ 150698 h 407056"/>
              <a:gd name="connsiteX3" fmla="*/ 4324258 w 4325118"/>
              <a:gd name="connsiteY3" fmla="*/ 407056 h 407056"/>
              <a:gd name="connsiteX4" fmla="*/ 4324258 w 4325118"/>
              <a:gd name="connsiteY4" fmla="*/ 407056 h 407056"/>
              <a:gd name="connsiteX5" fmla="*/ 0 w 4325118"/>
              <a:gd name="connsiteY5" fmla="*/ 407056 h 407056"/>
              <a:gd name="connsiteX6" fmla="*/ 0 w 4325118"/>
              <a:gd name="connsiteY6" fmla="*/ 407056 h 407056"/>
              <a:gd name="connsiteX7" fmla="*/ 6350 w 4325118"/>
              <a:gd name="connsiteY7" fmla="*/ 133236 h 407056"/>
              <a:gd name="connsiteX8" fmla="*/ 140013 w 4325118"/>
              <a:gd name="connsiteY8" fmla="*/ 0 h 407056"/>
              <a:gd name="connsiteX0" fmla="*/ 140807 w 4325912"/>
              <a:gd name="connsiteY0" fmla="*/ 0 h 407056"/>
              <a:gd name="connsiteX1" fmla="*/ 4192975 w 4325912"/>
              <a:gd name="connsiteY1" fmla="*/ 8303 h 407056"/>
              <a:gd name="connsiteX2" fmla="*/ 4325845 w 4325912"/>
              <a:gd name="connsiteY2" fmla="*/ 150698 h 407056"/>
              <a:gd name="connsiteX3" fmla="*/ 4325052 w 4325912"/>
              <a:gd name="connsiteY3" fmla="*/ 407056 h 407056"/>
              <a:gd name="connsiteX4" fmla="*/ 4325052 w 4325912"/>
              <a:gd name="connsiteY4" fmla="*/ 407056 h 407056"/>
              <a:gd name="connsiteX5" fmla="*/ 794 w 4325912"/>
              <a:gd name="connsiteY5" fmla="*/ 407056 h 407056"/>
              <a:gd name="connsiteX6" fmla="*/ 794 w 4325912"/>
              <a:gd name="connsiteY6" fmla="*/ 407056 h 407056"/>
              <a:gd name="connsiteX7" fmla="*/ 0 w 4325912"/>
              <a:gd name="connsiteY7" fmla="*/ 162909 h 407056"/>
              <a:gd name="connsiteX8" fmla="*/ 140807 w 4325912"/>
              <a:gd name="connsiteY8" fmla="*/ 0 h 407056"/>
              <a:gd name="connsiteX0" fmla="*/ 128901 w 4325912"/>
              <a:gd name="connsiteY0" fmla="*/ 0 h 413651"/>
              <a:gd name="connsiteX1" fmla="*/ 4192975 w 4325912"/>
              <a:gd name="connsiteY1" fmla="*/ 14898 h 413651"/>
              <a:gd name="connsiteX2" fmla="*/ 4325845 w 4325912"/>
              <a:gd name="connsiteY2" fmla="*/ 157293 h 413651"/>
              <a:gd name="connsiteX3" fmla="*/ 4325052 w 4325912"/>
              <a:gd name="connsiteY3" fmla="*/ 413651 h 413651"/>
              <a:gd name="connsiteX4" fmla="*/ 4325052 w 4325912"/>
              <a:gd name="connsiteY4" fmla="*/ 413651 h 413651"/>
              <a:gd name="connsiteX5" fmla="*/ 794 w 4325912"/>
              <a:gd name="connsiteY5" fmla="*/ 413651 h 413651"/>
              <a:gd name="connsiteX6" fmla="*/ 794 w 4325912"/>
              <a:gd name="connsiteY6" fmla="*/ 413651 h 413651"/>
              <a:gd name="connsiteX7" fmla="*/ 0 w 4325912"/>
              <a:gd name="connsiteY7" fmla="*/ 169504 h 413651"/>
              <a:gd name="connsiteX8" fmla="*/ 128901 w 4325912"/>
              <a:gd name="connsiteY8" fmla="*/ 0 h 413651"/>
              <a:gd name="connsiteX0" fmla="*/ 128901 w 4325912"/>
              <a:gd name="connsiteY0" fmla="*/ 359 h 414010"/>
              <a:gd name="connsiteX1" fmla="*/ 4192975 w 4325912"/>
              <a:gd name="connsiteY1" fmla="*/ 15257 h 414010"/>
              <a:gd name="connsiteX2" fmla="*/ 4325845 w 4325912"/>
              <a:gd name="connsiteY2" fmla="*/ 157652 h 414010"/>
              <a:gd name="connsiteX3" fmla="*/ 4325052 w 4325912"/>
              <a:gd name="connsiteY3" fmla="*/ 414010 h 414010"/>
              <a:gd name="connsiteX4" fmla="*/ 4325052 w 4325912"/>
              <a:gd name="connsiteY4" fmla="*/ 414010 h 414010"/>
              <a:gd name="connsiteX5" fmla="*/ 794 w 4325912"/>
              <a:gd name="connsiteY5" fmla="*/ 414010 h 414010"/>
              <a:gd name="connsiteX6" fmla="*/ 794 w 4325912"/>
              <a:gd name="connsiteY6" fmla="*/ 414010 h 414010"/>
              <a:gd name="connsiteX7" fmla="*/ 0 w 4325912"/>
              <a:gd name="connsiteY7" fmla="*/ 169863 h 414010"/>
              <a:gd name="connsiteX8" fmla="*/ 128901 w 4325912"/>
              <a:gd name="connsiteY8" fmla="*/ 359 h 414010"/>
              <a:gd name="connsiteX0" fmla="*/ 128901 w 4325888"/>
              <a:gd name="connsiteY0" fmla="*/ 1587 h 415238"/>
              <a:gd name="connsiteX1" fmla="*/ 4158003 w 4325888"/>
              <a:gd name="connsiteY1" fmla="*/ 0 h 415238"/>
              <a:gd name="connsiteX2" fmla="*/ 4325845 w 4325888"/>
              <a:gd name="connsiteY2" fmla="*/ 158880 h 415238"/>
              <a:gd name="connsiteX3" fmla="*/ 4325052 w 4325888"/>
              <a:gd name="connsiteY3" fmla="*/ 415238 h 415238"/>
              <a:gd name="connsiteX4" fmla="*/ 4325052 w 4325888"/>
              <a:gd name="connsiteY4" fmla="*/ 415238 h 415238"/>
              <a:gd name="connsiteX5" fmla="*/ 794 w 4325888"/>
              <a:gd name="connsiteY5" fmla="*/ 415238 h 415238"/>
              <a:gd name="connsiteX6" fmla="*/ 794 w 4325888"/>
              <a:gd name="connsiteY6" fmla="*/ 415238 h 415238"/>
              <a:gd name="connsiteX7" fmla="*/ 0 w 4325888"/>
              <a:gd name="connsiteY7" fmla="*/ 171091 h 415238"/>
              <a:gd name="connsiteX8" fmla="*/ 128901 w 4325888"/>
              <a:gd name="connsiteY8" fmla="*/ 1587 h 415238"/>
              <a:gd name="connsiteX0" fmla="*/ 128901 w 4325888"/>
              <a:gd name="connsiteY0" fmla="*/ 1587 h 415238"/>
              <a:gd name="connsiteX1" fmla="*/ 4158003 w 4325888"/>
              <a:gd name="connsiteY1" fmla="*/ 0 h 415238"/>
              <a:gd name="connsiteX2" fmla="*/ 4325845 w 4325888"/>
              <a:gd name="connsiteY2" fmla="*/ 175364 h 415238"/>
              <a:gd name="connsiteX3" fmla="*/ 4325052 w 4325888"/>
              <a:gd name="connsiteY3" fmla="*/ 415238 h 415238"/>
              <a:gd name="connsiteX4" fmla="*/ 4325052 w 4325888"/>
              <a:gd name="connsiteY4" fmla="*/ 415238 h 415238"/>
              <a:gd name="connsiteX5" fmla="*/ 794 w 4325888"/>
              <a:gd name="connsiteY5" fmla="*/ 415238 h 415238"/>
              <a:gd name="connsiteX6" fmla="*/ 794 w 4325888"/>
              <a:gd name="connsiteY6" fmla="*/ 415238 h 415238"/>
              <a:gd name="connsiteX7" fmla="*/ 0 w 4325888"/>
              <a:gd name="connsiteY7" fmla="*/ 171091 h 415238"/>
              <a:gd name="connsiteX8" fmla="*/ 128901 w 4325888"/>
              <a:gd name="connsiteY8" fmla="*/ 1587 h 415238"/>
              <a:gd name="connsiteX0" fmla="*/ 128901 w 4325888"/>
              <a:gd name="connsiteY0" fmla="*/ 1587 h 415238"/>
              <a:gd name="connsiteX1" fmla="*/ 4158003 w 4325888"/>
              <a:gd name="connsiteY1" fmla="*/ 0 h 415238"/>
              <a:gd name="connsiteX2" fmla="*/ 4325845 w 4325888"/>
              <a:gd name="connsiteY2" fmla="*/ 175364 h 415238"/>
              <a:gd name="connsiteX3" fmla="*/ 4325052 w 4325888"/>
              <a:gd name="connsiteY3" fmla="*/ 415238 h 415238"/>
              <a:gd name="connsiteX4" fmla="*/ 4325052 w 4325888"/>
              <a:gd name="connsiteY4" fmla="*/ 415238 h 415238"/>
              <a:gd name="connsiteX5" fmla="*/ 794 w 4325888"/>
              <a:gd name="connsiteY5" fmla="*/ 415238 h 415238"/>
              <a:gd name="connsiteX6" fmla="*/ 794 w 4325888"/>
              <a:gd name="connsiteY6" fmla="*/ 415238 h 415238"/>
              <a:gd name="connsiteX7" fmla="*/ 0 w 4325888"/>
              <a:gd name="connsiteY7" fmla="*/ 171091 h 415238"/>
              <a:gd name="connsiteX8" fmla="*/ 128901 w 4325888"/>
              <a:gd name="connsiteY8" fmla="*/ 1587 h 41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5888" h="415238">
                <a:moveTo>
                  <a:pt x="128901" y="1587"/>
                </a:moveTo>
                <a:lnTo>
                  <a:pt x="4158003" y="0"/>
                </a:lnTo>
                <a:cubicBezTo>
                  <a:pt x="4232661" y="0"/>
                  <a:pt x="4328226" y="81474"/>
                  <a:pt x="4325845" y="175364"/>
                </a:cubicBezTo>
                <a:cubicBezTo>
                  <a:pt x="4324787" y="265579"/>
                  <a:pt x="4326110" y="325023"/>
                  <a:pt x="4325052" y="415238"/>
                </a:cubicBezTo>
                <a:lnTo>
                  <a:pt x="4325052" y="415238"/>
                </a:lnTo>
                <a:lnTo>
                  <a:pt x="794" y="415238"/>
                </a:lnTo>
                <a:lnTo>
                  <a:pt x="794" y="415238"/>
                </a:lnTo>
                <a:cubicBezTo>
                  <a:pt x="529" y="333856"/>
                  <a:pt x="265" y="252473"/>
                  <a:pt x="0" y="171091"/>
                </a:cubicBezTo>
                <a:cubicBezTo>
                  <a:pt x="0" y="80558"/>
                  <a:pt x="80436" y="-5008"/>
                  <a:pt x="128901" y="1587"/>
                </a:cubicBezTo>
                <a:close/>
              </a:path>
            </a:pathLst>
          </a:custGeom>
          <a:solidFill>
            <a:srgbClr val="94111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3FA5CC2E-FF75-A789-BD47-6ED86E38BF0D}"/>
              </a:ext>
            </a:extLst>
          </p:cNvPr>
          <p:cNvSpPr txBox="1"/>
          <p:nvPr/>
        </p:nvSpPr>
        <p:spPr>
          <a:xfrm>
            <a:off x="3940410" y="2336086"/>
            <a:ext cx="3223995" cy="246221"/>
          </a:xfrm>
          <a:prstGeom prst="rect">
            <a:avLst/>
          </a:prstGeom>
          <a:noFill/>
        </p:spPr>
        <p:txBody>
          <a:bodyPr wrap="square" rtlCol="0">
            <a:spAutoFit/>
          </a:bodyPr>
          <a:lstStyle/>
          <a:p>
            <a:pPr algn="ctr"/>
            <a:r>
              <a:rPr lang="et-EE" sz="1000">
                <a:solidFill>
                  <a:schemeClr val="bg1"/>
                </a:solidFill>
                <a:latin typeface="+mj-lt"/>
              </a:rPr>
              <a:t>Arendusmahtude staatus</a:t>
            </a:r>
            <a:endParaRPr lang="en-GB" sz="1000">
              <a:solidFill>
                <a:schemeClr val="bg1"/>
              </a:solidFill>
              <a:latin typeface="+mj-lt"/>
            </a:endParaRPr>
          </a:p>
        </p:txBody>
      </p:sp>
      <p:sp>
        <p:nvSpPr>
          <p:cNvPr id="27" name="TextBox 26">
            <a:extLst>
              <a:ext uri="{FF2B5EF4-FFF2-40B4-BE49-F238E27FC236}">
                <a16:creationId xmlns:a16="http://schemas.microsoft.com/office/drawing/2014/main" id="{765AAC24-E4F2-5C69-1FB8-ADC081F1A5AF}"/>
              </a:ext>
            </a:extLst>
          </p:cNvPr>
          <p:cNvSpPr txBox="1"/>
          <p:nvPr/>
        </p:nvSpPr>
        <p:spPr>
          <a:xfrm>
            <a:off x="5809394" y="2666249"/>
            <a:ext cx="1706133" cy="323165"/>
          </a:xfrm>
          <a:prstGeom prst="rect">
            <a:avLst/>
          </a:prstGeom>
          <a:noFill/>
        </p:spPr>
        <p:txBody>
          <a:bodyPr wrap="square" rtlCol="0">
            <a:spAutoFit/>
          </a:bodyPr>
          <a:lstStyle/>
          <a:p>
            <a:r>
              <a:rPr lang="et-EE" sz="800" b="1"/>
              <a:t>Kokku 92 505 m²</a:t>
            </a:r>
          </a:p>
          <a:p>
            <a:r>
              <a:rPr lang="et-EE" sz="700">
                <a:latin typeface="+mj-lt"/>
              </a:rPr>
              <a:t>-7350 m² võrreldes 30.06.2023</a:t>
            </a:r>
            <a:endParaRPr lang="en-GB" sz="700">
              <a:latin typeface="+mj-lt"/>
            </a:endParaRPr>
          </a:p>
        </p:txBody>
      </p:sp>
      <p:sp>
        <p:nvSpPr>
          <p:cNvPr id="28" name="Rectangle: Top Corners Rounded 76">
            <a:extLst>
              <a:ext uri="{FF2B5EF4-FFF2-40B4-BE49-F238E27FC236}">
                <a16:creationId xmlns:a16="http://schemas.microsoft.com/office/drawing/2014/main" id="{A7905478-F522-6DBF-CF7F-3DF43E42B990}"/>
              </a:ext>
            </a:extLst>
          </p:cNvPr>
          <p:cNvSpPr>
            <a:spLocks/>
          </p:cNvSpPr>
          <p:nvPr/>
        </p:nvSpPr>
        <p:spPr>
          <a:xfrm>
            <a:off x="383019" y="2306473"/>
            <a:ext cx="3240000" cy="299906"/>
          </a:xfrm>
          <a:custGeom>
            <a:avLst/>
            <a:gdLst>
              <a:gd name="connsiteX0" fmla="*/ 66195 w 4324258"/>
              <a:gd name="connsiteY0" fmla="*/ 0 h 397165"/>
              <a:gd name="connsiteX1" fmla="*/ 4258063 w 4324258"/>
              <a:gd name="connsiteY1" fmla="*/ 0 h 397165"/>
              <a:gd name="connsiteX2" fmla="*/ 4324258 w 4324258"/>
              <a:gd name="connsiteY2" fmla="*/ 66195 h 397165"/>
              <a:gd name="connsiteX3" fmla="*/ 4324258 w 4324258"/>
              <a:gd name="connsiteY3" fmla="*/ 397165 h 397165"/>
              <a:gd name="connsiteX4" fmla="*/ 4324258 w 4324258"/>
              <a:gd name="connsiteY4" fmla="*/ 397165 h 397165"/>
              <a:gd name="connsiteX5" fmla="*/ 0 w 4324258"/>
              <a:gd name="connsiteY5" fmla="*/ 397165 h 397165"/>
              <a:gd name="connsiteX6" fmla="*/ 0 w 4324258"/>
              <a:gd name="connsiteY6" fmla="*/ 397165 h 397165"/>
              <a:gd name="connsiteX7" fmla="*/ 0 w 4324258"/>
              <a:gd name="connsiteY7" fmla="*/ 66195 h 397165"/>
              <a:gd name="connsiteX8" fmla="*/ 66195 w 4324258"/>
              <a:gd name="connsiteY8" fmla="*/ 0 h 397165"/>
              <a:gd name="connsiteX0" fmla="*/ 158270 w 4324258"/>
              <a:gd name="connsiteY0" fmla="*/ 47625 h 397165"/>
              <a:gd name="connsiteX1" fmla="*/ 4258063 w 4324258"/>
              <a:gd name="connsiteY1" fmla="*/ 0 h 397165"/>
              <a:gd name="connsiteX2" fmla="*/ 4324258 w 4324258"/>
              <a:gd name="connsiteY2" fmla="*/ 66195 h 397165"/>
              <a:gd name="connsiteX3" fmla="*/ 4324258 w 4324258"/>
              <a:gd name="connsiteY3" fmla="*/ 397165 h 397165"/>
              <a:gd name="connsiteX4" fmla="*/ 4324258 w 4324258"/>
              <a:gd name="connsiteY4" fmla="*/ 397165 h 397165"/>
              <a:gd name="connsiteX5" fmla="*/ 0 w 4324258"/>
              <a:gd name="connsiteY5" fmla="*/ 397165 h 397165"/>
              <a:gd name="connsiteX6" fmla="*/ 0 w 4324258"/>
              <a:gd name="connsiteY6" fmla="*/ 397165 h 397165"/>
              <a:gd name="connsiteX7" fmla="*/ 0 w 4324258"/>
              <a:gd name="connsiteY7" fmla="*/ 66195 h 397165"/>
              <a:gd name="connsiteX8" fmla="*/ 158270 w 4324258"/>
              <a:gd name="connsiteY8" fmla="*/ 47625 h 397165"/>
              <a:gd name="connsiteX0" fmla="*/ 132870 w 4324258"/>
              <a:gd name="connsiteY0" fmla="*/ 0 h 397165"/>
              <a:gd name="connsiteX1" fmla="*/ 4258063 w 4324258"/>
              <a:gd name="connsiteY1" fmla="*/ 0 h 397165"/>
              <a:gd name="connsiteX2" fmla="*/ 4324258 w 4324258"/>
              <a:gd name="connsiteY2" fmla="*/ 66195 h 397165"/>
              <a:gd name="connsiteX3" fmla="*/ 4324258 w 4324258"/>
              <a:gd name="connsiteY3" fmla="*/ 397165 h 397165"/>
              <a:gd name="connsiteX4" fmla="*/ 4324258 w 4324258"/>
              <a:gd name="connsiteY4" fmla="*/ 397165 h 397165"/>
              <a:gd name="connsiteX5" fmla="*/ 0 w 4324258"/>
              <a:gd name="connsiteY5" fmla="*/ 397165 h 397165"/>
              <a:gd name="connsiteX6" fmla="*/ 0 w 4324258"/>
              <a:gd name="connsiteY6" fmla="*/ 397165 h 397165"/>
              <a:gd name="connsiteX7" fmla="*/ 0 w 4324258"/>
              <a:gd name="connsiteY7" fmla="*/ 66195 h 397165"/>
              <a:gd name="connsiteX8" fmla="*/ 132870 w 4324258"/>
              <a:gd name="connsiteY8" fmla="*/ 0 h 397165"/>
              <a:gd name="connsiteX0" fmla="*/ 132870 w 4324258"/>
              <a:gd name="connsiteY0" fmla="*/ 0 h 397165"/>
              <a:gd name="connsiteX1" fmla="*/ 4258063 w 4324258"/>
              <a:gd name="connsiteY1" fmla="*/ 0 h 397165"/>
              <a:gd name="connsiteX2" fmla="*/ 4324258 w 4324258"/>
              <a:gd name="connsiteY2" fmla="*/ 66195 h 397165"/>
              <a:gd name="connsiteX3" fmla="*/ 4324258 w 4324258"/>
              <a:gd name="connsiteY3" fmla="*/ 397165 h 397165"/>
              <a:gd name="connsiteX4" fmla="*/ 4324258 w 4324258"/>
              <a:gd name="connsiteY4" fmla="*/ 397165 h 397165"/>
              <a:gd name="connsiteX5" fmla="*/ 0 w 4324258"/>
              <a:gd name="connsiteY5" fmla="*/ 397165 h 397165"/>
              <a:gd name="connsiteX6" fmla="*/ 0 w 4324258"/>
              <a:gd name="connsiteY6" fmla="*/ 397165 h 397165"/>
              <a:gd name="connsiteX7" fmla="*/ 44450 w 4324258"/>
              <a:gd name="connsiteY7" fmla="*/ 132870 h 397165"/>
              <a:gd name="connsiteX8" fmla="*/ 132870 w 4324258"/>
              <a:gd name="connsiteY8" fmla="*/ 0 h 397165"/>
              <a:gd name="connsiteX0" fmla="*/ 132870 w 4324258"/>
              <a:gd name="connsiteY0" fmla="*/ 0 h 397165"/>
              <a:gd name="connsiteX1" fmla="*/ 4258063 w 4324258"/>
              <a:gd name="connsiteY1" fmla="*/ 0 h 397165"/>
              <a:gd name="connsiteX2" fmla="*/ 4324258 w 4324258"/>
              <a:gd name="connsiteY2" fmla="*/ 66195 h 397165"/>
              <a:gd name="connsiteX3" fmla="*/ 4324258 w 4324258"/>
              <a:gd name="connsiteY3" fmla="*/ 397165 h 397165"/>
              <a:gd name="connsiteX4" fmla="*/ 4324258 w 4324258"/>
              <a:gd name="connsiteY4" fmla="*/ 397165 h 397165"/>
              <a:gd name="connsiteX5" fmla="*/ 0 w 4324258"/>
              <a:gd name="connsiteY5" fmla="*/ 397165 h 397165"/>
              <a:gd name="connsiteX6" fmla="*/ 0 w 4324258"/>
              <a:gd name="connsiteY6" fmla="*/ 397165 h 397165"/>
              <a:gd name="connsiteX7" fmla="*/ 6350 w 4324258"/>
              <a:gd name="connsiteY7" fmla="*/ 123345 h 397165"/>
              <a:gd name="connsiteX8" fmla="*/ 132870 w 4324258"/>
              <a:gd name="connsiteY8" fmla="*/ 0 h 397165"/>
              <a:gd name="connsiteX0" fmla="*/ 132870 w 4324258"/>
              <a:gd name="connsiteY0" fmla="*/ 0 h 397165"/>
              <a:gd name="connsiteX1" fmla="*/ 4258063 w 4324258"/>
              <a:gd name="connsiteY1" fmla="*/ 0 h 397165"/>
              <a:gd name="connsiteX2" fmla="*/ 4324258 w 4324258"/>
              <a:gd name="connsiteY2" fmla="*/ 66195 h 397165"/>
              <a:gd name="connsiteX3" fmla="*/ 4324258 w 4324258"/>
              <a:gd name="connsiteY3" fmla="*/ 397165 h 397165"/>
              <a:gd name="connsiteX4" fmla="*/ 4324258 w 4324258"/>
              <a:gd name="connsiteY4" fmla="*/ 397165 h 397165"/>
              <a:gd name="connsiteX5" fmla="*/ 0 w 4324258"/>
              <a:gd name="connsiteY5" fmla="*/ 397165 h 397165"/>
              <a:gd name="connsiteX6" fmla="*/ 0 w 4324258"/>
              <a:gd name="connsiteY6" fmla="*/ 397165 h 397165"/>
              <a:gd name="connsiteX7" fmla="*/ 6350 w 4324258"/>
              <a:gd name="connsiteY7" fmla="*/ 123345 h 397165"/>
              <a:gd name="connsiteX8" fmla="*/ 132870 w 4324258"/>
              <a:gd name="connsiteY8" fmla="*/ 0 h 397165"/>
              <a:gd name="connsiteX0" fmla="*/ 132870 w 4324258"/>
              <a:gd name="connsiteY0" fmla="*/ 6350 h 403515"/>
              <a:gd name="connsiteX1" fmla="*/ 4127888 w 4324258"/>
              <a:gd name="connsiteY1" fmla="*/ 0 h 403515"/>
              <a:gd name="connsiteX2" fmla="*/ 4324258 w 4324258"/>
              <a:gd name="connsiteY2" fmla="*/ 72545 h 403515"/>
              <a:gd name="connsiteX3" fmla="*/ 4324258 w 4324258"/>
              <a:gd name="connsiteY3" fmla="*/ 403515 h 403515"/>
              <a:gd name="connsiteX4" fmla="*/ 4324258 w 4324258"/>
              <a:gd name="connsiteY4" fmla="*/ 403515 h 403515"/>
              <a:gd name="connsiteX5" fmla="*/ 0 w 4324258"/>
              <a:gd name="connsiteY5" fmla="*/ 403515 h 403515"/>
              <a:gd name="connsiteX6" fmla="*/ 0 w 4324258"/>
              <a:gd name="connsiteY6" fmla="*/ 403515 h 403515"/>
              <a:gd name="connsiteX7" fmla="*/ 6350 w 4324258"/>
              <a:gd name="connsiteY7" fmla="*/ 129695 h 403515"/>
              <a:gd name="connsiteX8" fmla="*/ 132870 w 4324258"/>
              <a:gd name="connsiteY8" fmla="*/ 6350 h 403515"/>
              <a:gd name="connsiteX0" fmla="*/ 132870 w 4327433"/>
              <a:gd name="connsiteY0" fmla="*/ 6350 h 403515"/>
              <a:gd name="connsiteX1" fmla="*/ 4127888 w 4327433"/>
              <a:gd name="connsiteY1" fmla="*/ 0 h 403515"/>
              <a:gd name="connsiteX2" fmla="*/ 4327433 w 4327433"/>
              <a:gd name="connsiteY2" fmla="*/ 132870 h 403515"/>
              <a:gd name="connsiteX3" fmla="*/ 4324258 w 4327433"/>
              <a:gd name="connsiteY3" fmla="*/ 403515 h 403515"/>
              <a:gd name="connsiteX4" fmla="*/ 4324258 w 4327433"/>
              <a:gd name="connsiteY4" fmla="*/ 403515 h 403515"/>
              <a:gd name="connsiteX5" fmla="*/ 0 w 4327433"/>
              <a:gd name="connsiteY5" fmla="*/ 403515 h 403515"/>
              <a:gd name="connsiteX6" fmla="*/ 0 w 4327433"/>
              <a:gd name="connsiteY6" fmla="*/ 403515 h 403515"/>
              <a:gd name="connsiteX7" fmla="*/ 6350 w 4327433"/>
              <a:gd name="connsiteY7" fmla="*/ 129695 h 403515"/>
              <a:gd name="connsiteX8" fmla="*/ 132870 w 4327433"/>
              <a:gd name="connsiteY8" fmla="*/ 6350 h 403515"/>
              <a:gd name="connsiteX0" fmla="*/ 132870 w 4327433"/>
              <a:gd name="connsiteY0" fmla="*/ 6350 h 403515"/>
              <a:gd name="connsiteX1" fmla="*/ 4194563 w 4327433"/>
              <a:gd name="connsiteY1" fmla="*/ 0 h 403515"/>
              <a:gd name="connsiteX2" fmla="*/ 4327433 w 4327433"/>
              <a:gd name="connsiteY2" fmla="*/ 132870 h 403515"/>
              <a:gd name="connsiteX3" fmla="*/ 4324258 w 4327433"/>
              <a:gd name="connsiteY3" fmla="*/ 403515 h 403515"/>
              <a:gd name="connsiteX4" fmla="*/ 4324258 w 4327433"/>
              <a:gd name="connsiteY4" fmla="*/ 403515 h 403515"/>
              <a:gd name="connsiteX5" fmla="*/ 0 w 4327433"/>
              <a:gd name="connsiteY5" fmla="*/ 403515 h 403515"/>
              <a:gd name="connsiteX6" fmla="*/ 0 w 4327433"/>
              <a:gd name="connsiteY6" fmla="*/ 403515 h 403515"/>
              <a:gd name="connsiteX7" fmla="*/ 6350 w 4327433"/>
              <a:gd name="connsiteY7" fmla="*/ 129695 h 403515"/>
              <a:gd name="connsiteX8" fmla="*/ 132870 w 4327433"/>
              <a:gd name="connsiteY8" fmla="*/ 6350 h 403515"/>
              <a:gd name="connsiteX0" fmla="*/ 132870 w 4327433"/>
              <a:gd name="connsiteY0" fmla="*/ 6350 h 403515"/>
              <a:gd name="connsiteX1" fmla="*/ 4194563 w 4327433"/>
              <a:gd name="connsiteY1" fmla="*/ 0 h 403515"/>
              <a:gd name="connsiteX2" fmla="*/ 4327433 w 4327433"/>
              <a:gd name="connsiteY2" fmla="*/ 132870 h 403515"/>
              <a:gd name="connsiteX3" fmla="*/ 4324258 w 4327433"/>
              <a:gd name="connsiteY3" fmla="*/ 403515 h 403515"/>
              <a:gd name="connsiteX4" fmla="*/ 4324258 w 4327433"/>
              <a:gd name="connsiteY4" fmla="*/ 403515 h 403515"/>
              <a:gd name="connsiteX5" fmla="*/ 0 w 4327433"/>
              <a:gd name="connsiteY5" fmla="*/ 403515 h 403515"/>
              <a:gd name="connsiteX6" fmla="*/ 0 w 4327433"/>
              <a:gd name="connsiteY6" fmla="*/ 403515 h 403515"/>
              <a:gd name="connsiteX7" fmla="*/ 6350 w 4327433"/>
              <a:gd name="connsiteY7" fmla="*/ 129695 h 403515"/>
              <a:gd name="connsiteX8" fmla="*/ 132870 w 4327433"/>
              <a:gd name="connsiteY8" fmla="*/ 6350 h 403515"/>
              <a:gd name="connsiteX0" fmla="*/ 132870 w 4327433"/>
              <a:gd name="connsiteY0" fmla="*/ 1588 h 398753"/>
              <a:gd name="connsiteX1" fmla="*/ 4192181 w 4327433"/>
              <a:gd name="connsiteY1" fmla="*/ 0 h 398753"/>
              <a:gd name="connsiteX2" fmla="*/ 4327433 w 4327433"/>
              <a:gd name="connsiteY2" fmla="*/ 128108 h 398753"/>
              <a:gd name="connsiteX3" fmla="*/ 4324258 w 4327433"/>
              <a:gd name="connsiteY3" fmla="*/ 398753 h 398753"/>
              <a:gd name="connsiteX4" fmla="*/ 4324258 w 4327433"/>
              <a:gd name="connsiteY4" fmla="*/ 398753 h 398753"/>
              <a:gd name="connsiteX5" fmla="*/ 0 w 4327433"/>
              <a:gd name="connsiteY5" fmla="*/ 398753 h 398753"/>
              <a:gd name="connsiteX6" fmla="*/ 0 w 4327433"/>
              <a:gd name="connsiteY6" fmla="*/ 398753 h 398753"/>
              <a:gd name="connsiteX7" fmla="*/ 6350 w 4327433"/>
              <a:gd name="connsiteY7" fmla="*/ 124933 h 398753"/>
              <a:gd name="connsiteX8" fmla="*/ 132870 w 4327433"/>
              <a:gd name="connsiteY8" fmla="*/ 1588 h 398753"/>
              <a:gd name="connsiteX0" fmla="*/ 132870 w 4325051"/>
              <a:gd name="connsiteY0" fmla="*/ 1588 h 398753"/>
              <a:gd name="connsiteX1" fmla="*/ 4192181 w 4325051"/>
              <a:gd name="connsiteY1" fmla="*/ 0 h 398753"/>
              <a:gd name="connsiteX2" fmla="*/ 4325051 w 4325051"/>
              <a:gd name="connsiteY2" fmla="*/ 142395 h 398753"/>
              <a:gd name="connsiteX3" fmla="*/ 4324258 w 4325051"/>
              <a:gd name="connsiteY3" fmla="*/ 398753 h 398753"/>
              <a:gd name="connsiteX4" fmla="*/ 4324258 w 4325051"/>
              <a:gd name="connsiteY4" fmla="*/ 398753 h 398753"/>
              <a:gd name="connsiteX5" fmla="*/ 0 w 4325051"/>
              <a:gd name="connsiteY5" fmla="*/ 398753 h 398753"/>
              <a:gd name="connsiteX6" fmla="*/ 0 w 4325051"/>
              <a:gd name="connsiteY6" fmla="*/ 398753 h 398753"/>
              <a:gd name="connsiteX7" fmla="*/ 6350 w 4325051"/>
              <a:gd name="connsiteY7" fmla="*/ 124933 h 398753"/>
              <a:gd name="connsiteX8" fmla="*/ 132870 w 4325051"/>
              <a:gd name="connsiteY8" fmla="*/ 1588 h 398753"/>
              <a:gd name="connsiteX0" fmla="*/ 132870 w 4325118"/>
              <a:gd name="connsiteY0" fmla="*/ 1588 h 398753"/>
              <a:gd name="connsiteX1" fmla="*/ 4192181 w 4325118"/>
              <a:gd name="connsiteY1" fmla="*/ 0 h 398753"/>
              <a:gd name="connsiteX2" fmla="*/ 4325051 w 4325118"/>
              <a:gd name="connsiteY2" fmla="*/ 142395 h 398753"/>
              <a:gd name="connsiteX3" fmla="*/ 4324258 w 4325118"/>
              <a:gd name="connsiteY3" fmla="*/ 398753 h 398753"/>
              <a:gd name="connsiteX4" fmla="*/ 4324258 w 4325118"/>
              <a:gd name="connsiteY4" fmla="*/ 398753 h 398753"/>
              <a:gd name="connsiteX5" fmla="*/ 0 w 4325118"/>
              <a:gd name="connsiteY5" fmla="*/ 398753 h 398753"/>
              <a:gd name="connsiteX6" fmla="*/ 0 w 4325118"/>
              <a:gd name="connsiteY6" fmla="*/ 398753 h 398753"/>
              <a:gd name="connsiteX7" fmla="*/ 6350 w 4325118"/>
              <a:gd name="connsiteY7" fmla="*/ 124933 h 398753"/>
              <a:gd name="connsiteX8" fmla="*/ 132870 w 4325118"/>
              <a:gd name="connsiteY8" fmla="*/ 1588 h 398753"/>
              <a:gd name="connsiteX0" fmla="*/ 140013 w 4325118"/>
              <a:gd name="connsiteY0" fmla="*/ 0 h 407056"/>
              <a:gd name="connsiteX1" fmla="*/ 4192181 w 4325118"/>
              <a:gd name="connsiteY1" fmla="*/ 8303 h 407056"/>
              <a:gd name="connsiteX2" fmla="*/ 4325051 w 4325118"/>
              <a:gd name="connsiteY2" fmla="*/ 150698 h 407056"/>
              <a:gd name="connsiteX3" fmla="*/ 4324258 w 4325118"/>
              <a:gd name="connsiteY3" fmla="*/ 407056 h 407056"/>
              <a:gd name="connsiteX4" fmla="*/ 4324258 w 4325118"/>
              <a:gd name="connsiteY4" fmla="*/ 407056 h 407056"/>
              <a:gd name="connsiteX5" fmla="*/ 0 w 4325118"/>
              <a:gd name="connsiteY5" fmla="*/ 407056 h 407056"/>
              <a:gd name="connsiteX6" fmla="*/ 0 w 4325118"/>
              <a:gd name="connsiteY6" fmla="*/ 407056 h 407056"/>
              <a:gd name="connsiteX7" fmla="*/ 6350 w 4325118"/>
              <a:gd name="connsiteY7" fmla="*/ 133236 h 407056"/>
              <a:gd name="connsiteX8" fmla="*/ 140013 w 4325118"/>
              <a:gd name="connsiteY8" fmla="*/ 0 h 407056"/>
              <a:gd name="connsiteX0" fmla="*/ 140807 w 4325912"/>
              <a:gd name="connsiteY0" fmla="*/ 0 h 407056"/>
              <a:gd name="connsiteX1" fmla="*/ 4192975 w 4325912"/>
              <a:gd name="connsiteY1" fmla="*/ 8303 h 407056"/>
              <a:gd name="connsiteX2" fmla="*/ 4325845 w 4325912"/>
              <a:gd name="connsiteY2" fmla="*/ 150698 h 407056"/>
              <a:gd name="connsiteX3" fmla="*/ 4325052 w 4325912"/>
              <a:gd name="connsiteY3" fmla="*/ 407056 h 407056"/>
              <a:gd name="connsiteX4" fmla="*/ 4325052 w 4325912"/>
              <a:gd name="connsiteY4" fmla="*/ 407056 h 407056"/>
              <a:gd name="connsiteX5" fmla="*/ 794 w 4325912"/>
              <a:gd name="connsiteY5" fmla="*/ 407056 h 407056"/>
              <a:gd name="connsiteX6" fmla="*/ 794 w 4325912"/>
              <a:gd name="connsiteY6" fmla="*/ 407056 h 407056"/>
              <a:gd name="connsiteX7" fmla="*/ 0 w 4325912"/>
              <a:gd name="connsiteY7" fmla="*/ 162909 h 407056"/>
              <a:gd name="connsiteX8" fmla="*/ 140807 w 4325912"/>
              <a:gd name="connsiteY8" fmla="*/ 0 h 407056"/>
              <a:gd name="connsiteX0" fmla="*/ 128901 w 4325912"/>
              <a:gd name="connsiteY0" fmla="*/ 0 h 413651"/>
              <a:gd name="connsiteX1" fmla="*/ 4192975 w 4325912"/>
              <a:gd name="connsiteY1" fmla="*/ 14898 h 413651"/>
              <a:gd name="connsiteX2" fmla="*/ 4325845 w 4325912"/>
              <a:gd name="connsiteY2" fmla="*/ 157293 h 413651"/>
              <a:gd name="connsiteX3" fmla="*/ 4325052 w 4325912"/>
              <a:gd name="connsiteY3" fmla="*/ 413651 h 413651"/>
              <a:gd name="connsiteX4" fmla="*/ 4325052 w 4325912"/>
              <a:gd name="connsiteY4" fmla="*/ 413651 h 413651"/>
              <a:gd name="connsiteX5" fmla="*/ 794 w 4325912"/>
              <a:gd name="connsiteY5" fmla="*/ 413651 h 413651"/>
              <a:gd name="connsiteX6" fmla="*/ 794 w 4325912"/>
              <a:gd name="connsiteY6" fmla="*/ 413651 h 413651"/>
              <a:gd name="connsiteX7" fmla="*/ 0 w 4325912"/>
              <a:gd name="connsiteY7" fmla="*/ 169504 h 413651"/>
              <a:gd name="connsiteX8" fmla="*/ 128901 w 4325912"/>
              <a:gd name="connsiteY8" fmla="*/ 0 h 413651"/>
              <a:gd name="connsiteX0" fmla="*/ 128901 w 4325912"/>
              <a:gd name="connsiteY0" fmla="*/ 359 h 414010"/>
              <a:gd name="connsiteX1" fmla="*/ 4192975 w 4325912"/>
              <a:gd name="connsiteY1" fmla="*/ 15257 h 414010"/>
              <a:gd name="connsiteX2" fmla="*/ 4325845 w 4325912"/>
              <a:gd name="connsiteY2" fmla="*/ 157652 h 414010"/>
              <a:gd name="connsiteX3" fmla="*/ 4325052 w 4325912"/>
              <a:gd name="connsiteY3" fmla="*/ 414010 h 414010"/>
              <a:gd name="connsiteX4" fmla="*/ 4325052 w 4325912"/>
              <a:gd name="connsiteY4" fmla="*/ 414010 h 414010"/>
              <a:gd name="connsiteX5" fmla="*/ 794 w 4325912"/>
              <a:gd name="connsiteY5" fmla="*/ 414010 h 414010"/>
              <a:gd name="connsiteX6" fmla="*/ 794 w 4325912"/>
              <a:gd name="connsiteY6" fmla="*/ 414010 h 414010"/>
              <a:gd name="connsiteX7" fmla="*/ 0 w 4325912"/>
              <a:gd name="connsiteY7" fmla="*/ 169863 h 414010"/>
              <a:gd name="connsiteX8" fmla="*/ 128901 w 4325912"/>
              <a:gd name="connsiteY8" fmla="*/ 359 h 414010"/>
              <a:gd name="connsiteX0" fmla="*/ 128901 w 4325888"/>
              <a:gd name="connsiteY0" fmla="*/ 1587 h 415238"/>
              <a:gd name="connsiteX1" fmla="*/ 4158003 w 4325888"/>
              <a:gd name="connsiteY1" fmla="*/ 0 h 415238"/>
              <a:gd name="connsiteX2" fmla="*/ 4325845 w 4325888"/>
              <a:gd name="connsiteY2" fmla="*/ 158880 h 415238"/>
              <a:gd name="connsiteX3" fmla="*/ 4325052 w 4325888"/>
              <a:gd name="connsiteY3" fmla="*/ 415238 h 415238"/>
              <a:gd name="connsiteX4" fmla="*/ 4325052 w 4325888"/>
              <a:gd name="connsiteY4" fmla="*/ 415238 h 415238"/>
              <a:gd name="connsiteX5" fmla="*/ 794 w 4325888"/>
              <a:gd name="connsiteY5" fmla="*/ 415238 h 415238"/>
              <a:gd name="connsiteX6" fmla="*/ 794 w 4325888"/>
              <a:gd name="connsiteY6" fmla="*/ 415238 h 415238"/>
              <a:gd name="connsiteX7" fmla="*/ 0 w 4325888"/>
              <a:gd name="connsiteY7" fmla="*/ 171091 h 415238"/>
              <a:gd name="connsiteX8" fmla="*/ 128901 w 4325888"/>
              <a:gd name="connsiteY8" fmla="*/ 1587 h 415238"/>
              <a:gd name="connsiteX0" fmla="*/ 128901 w 4325888"/>
              <a:gd name="connsiteY0" fmla="*/ 1587 h 415238"/>
              <a:gd name="connsiteX1" fmla="*/ 4158003 w 4325888"/>
              <a:gd name="connsiteY1" fmla="*/ 0 h 415238"/>
              <a:gd name="connsiteX2" fmla="*/ 4325845 w 4325888"/>
              <a:gd name="connsiteY2" fmla="*/ 175364 h 415238"/>
              <a:gd name="connsiteX3" fmla="*/ 4325052 w 4325888"/>
              <a:gd name="connsiteY3" fmla="*/ 415238 h 415238"/>
              <a:gd name="connsiteX4" fmla="*/ 4325052 w 4325888"/>
              <a:gd name="connsiteY4" fmla="*/ 415238 h 415238"/>
              <a:gd name="connsiteX5" fmla="*/ 794 w 4325888"/>
              <a:gd name="connsiteY5" fmla="*/ 415238 h 415238"/>
              <a:gd name="connsiteX6" fmla="*/ 794 w 4325888"/>
              <a:gd name="connsiteY6" fmla="*/ 415238 h 415238"/>
              <a:gd name="connsiteX7" fmla="*/ 0 w 4325888"/>
              <a:gd name="connsiteY7" fmla="*/ 171091 h 415238"/>
              <a:gd name="connsiteX8" fmla="*/ 128901 w 4325888"/>
              <a:gd name="connsiteY8" fmla="*/ 1587 h 415238"/>
              <a:gd name="connsiteX0" fmla="*/ 128901 w 4325888"/>
              <a:gd name="connsiteY0" fmla="*/ 1587 h 415238"/>
              <a:gd name="connsiteX1" fmla="*/ 4158003 w 4325888"/>
              <a:gd name="connsiteY1" fmla="*/ 0 h 415238"/>
              <a:gd name="connsiteX2" fmla="*/ 4325845 w 4325888"/>
              <a:gd name="connsiteY2" fmla="*/ 175364 h 415238"/>
              <a:gd name="connsiteX3" fmla="*/ 4325052 w 4325888"/>
              <a:gd name="connsiteY3" fmla="*/ 415238 h 415238"/>
              <a:gd name="connsiteX4" fmla="*/ 4325052 w 4325888"/>
              <a:gd name="connsiteY4" fmla="*/ 415238 h 415238"/>
              <a:gd name="connsiteX5" fmla="*/ 794 w 4325888"/>
              <a:gd name="connsiteY5" fmla="*/ 415238 h 415238"/>
              <a:gd name="connsiteX6" fmla="*/ 794 w 4325888"/>
              <a:gd name="connsiteY6" fmla="*/ 415238 h 415238"/>
              <a:gd name="connsiteX7" fmla="*/ 0 w 4325888"/>
              <a:gd name="connsiteY7" fmla="*/ 171091 h 415238"/>
              <a:gd name="connsiteX8" fmla="*/ 128901 w 4325888"/>
              <a:gd name="connsiteY8" fmla="*/ 1587 h 41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5888" h="415238">
                <a:moveTo>
                  <a:pt x="128901" y="1587"/>
                </a:moveTo>
                <a:lnTo>
                  <a:pt x="4158003" y="0"/>
                </a:lnTo>
                <a:cubicBezTo>
                  <a:pt x="4232661" y="0"/>
                  <a:pt x="4328226" y="81474"/>
                  <a:pt x="4325845" y="175364"/>
                </a:cubicBezTo>
                <a:cubicBezTo>
                  <a:pt x="4324787" y="265579"/>
                  <a:pt x="4326110" y="325023"/>
                  <a:pt x="4325052" y="415238"/>
                </a:cubicBezTo>
                <a:lnTo>
                  <a:pt x="4325052" y="415238"/>
                </a:lnTo>
                <a:lnTo>
                  <a:pt x="794" y="415238"/>
                </a:lnTo>
                <a:lnTo>
                  <a:pt x="794" y="415238"/>
                </a:lnTo>
                <a:cubicBezTo>
                  <a:pt x="529" y="333856"/>
                  <a:pt x="265" y="252473"/>
                  <a:pt x="0" y="171091"/>
                </a:cubicBezTo>
                <a:cubicBezTo>
                  <a:pt x="0" y="80558"/>
                  <a:pt x="80436" y="-5008"/>
                  <a:pt x="128901" y="1587"/>
                </a:cubicBezTo>
                <a:close/>
              </a:path>
            </a:pathLst>
          </a:custGeom>
          <a:solidFill>
            <a:srgbClr val="94111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7E007500-FBB4-510D-5A6F-DE15EAB9A054}"/>
              </a:ext>
            </a:extLst>
          </p:cNvPr>
          <p:cNvSpPr txBox="1"/>
          <p:nvPr/>
        </p:nvSpPr>
        <p:spPr>
          <a:xfrm>
            <a:off x="388932" y="2338453"/>
            <a:ext cx="3223995" cy="246221"/>
          </a:xfrm>
          <a:prstGeom prst="rect">
            <a:avLst/>
          </a:prstGeom>
          <a:noFill/>
        </p:spPr>
        <p:txBody>
          <a:bodyPr wrap="square" rtlCol="0">
            <a:spAutoFit/>
          </a:bodyPr>
          <a:lstStyle/>
          <a:p>
            <a:pPr algn="ctr"/>
            <a:r>
              <a:rPr lang="et-EE" sz="1000">
                <a:solidFill>
                  <a:schemeClr val="bg1"/>
                </a:solidFill>
                <a:latin typeface="+mj-lt"/>
              </a:rPr>
              <a:t>Varade maht</a:t>
            </a:r>
            <a:endParaRPr lang="en-GB" sz="1000">
              <a:solidFill>
                <a:schemeClr val="bg1"/>
              </a:solidFill>
              <a:latin typeface="+mj-lt"/>
            </a:endParaRPr>
          </a:p>
        </p:txBody>
      </p:sp>
      <p:sp>
        <p:nvSpPr>
          <p:cNvPr id="30" name="TextBox 29">
            <a:extLst>
              <a:ext uri="{FF2B5EF4-FFF2-40B4-BE49-F238E27FC236}">
                <a16:creationId xmlns:a16="http://schemas.microsoft.com/office/drawing/2014/main" id="{34F086AA-1010-5788-8B66-FFC71ED3436C}"/>
              </a:ext>
            </a:extLst>
          </p:cNvPr>
          <p:cNvSpPr txBox="1"/>
          <p:nvPr/>
        </p:nvSpPr>
        <p:spPr>
          <a:xfrm>
            <a:off x="426555" y="2650367"/>
            <a:ext cx="769198" cy="200055"/>
          </a:xfrm>
          <a:prstGeom prst="rect">
            <a:avLst/>
          </a:prstGeom>
          <a:noFill/>
        </p:spPr>
        <p:txBody>
          <a:bodyPr wrap="square" rtlCol="0">
            <a:spAutoFit/>
          </a:bodyPr>
          <a:lstStyle/>
          <a:p>
            <a:r>
              <a:rPr lang="en-GB" sz="700">
                <a:latin typeface="+mj-lt"/>
              </a:rPr>
              <a:t>EUR </a:t>
            </a:r>
            <a:r>
              <a:rPr lang="en-GB" sz="700" err="1">
                <a:latin typeface="+mj-lt"/>
              </a:rPr>
              <a:t>tuhandetes</a:t>
            </a:r>
            <a:endParaRPr lang="en-GB" sz="700">
              <a:latin typeface="+mj-lt"/>
            </a:endParaRPr>
          </a:p>
        </p:txBody>
      </p:sp>
      <p:sp>
        <p:nvSpPr>
          <p:cNvPr id="31" name="TextBox 30">
            <a:extLst>
              <a:ext uri="{FF2B5EF4-FFF2-40B4-BE49-F238E27FC236}">
                <a16:creationId xmlns:a16="http://schemas.microsoft.com/office/drawing/2014/main" id="{2A61AA7B-F77F-70BF-78A5-F050ECD75DA2}"/>
              </a:ext>
            </a:extLst>
          </p:cNvPr>
          <p:cNvSpPr txBox="1"/>
          <p:nvPr/>
        </p:nvSpPr>
        <p:spPr>
          <a:xfrm>
            <a:off x="922859" y="4210130"/>
            <a:ext cx="575799" cy="230832"/>
          </a:xfrm>
          <a:prstGeom prst="rect">
            <a:avLst/>
          </a:prstGeom>
          <a:noFill/>
        </p:spPr>
        <p:txBody>
          <a:bodyPr wrap="none" rtlCol="0">
            <a:spAutoFit/>
          </a:bodyPr>
          <a:lstStyle/>
          <a:p>
            <a:r>
              <a:rPr lang="et-EE" sz="900">
                <a:latin typeface="+mj-lt"/>
              </a:rPr>
              <a:t>Q3 2023</a:t>
            </a:r>
            <a:endParaRPr lang="en-US" sz="900">
              <a:latin typeface="+mj-lt"/>
            </a:endParaRPr>
          </a:p>
        </p:txBody>
      </p:sp>
      <p:sp>
        <p:nvSpPr>
          <p:cNvPr id="32" name="TextBox 31">
            <a:extLst>
              <a:ext uri="{FF2B5EF4-FFF2-40B4-BE49-F238E27FC236}">
                <a16:creationId xmlns:a16="http://schemas.microsoft.com/office/drawing/2014/main" id="{319D81C2-2F5E-C1CC-4EBF-F226CE06DCE0}"/>
              </a:ext>
            </a:extLst>
          </p:cNvPr>
          <p:cNvSpPr txBox="1"/>
          <p:nvPr/>
        </p:nvSpPr>
        <p:spPr>
          <a:xfrm>
            <a:off x="1602497" y="4202436"/>
            <a:ext cx="575799" cy="230832"/>
          </a:xfrm>
          <a:prstGeom prst="rect">
            <a:avLst/>
          </a:prstGeom>
          <a:noFill/>
        </p:spPr>
        <p:txBody>
          <a:bodyPr wrap="none" rtlCol="0">
            <a:spAutoFit/>
          </a:bodyPr>
          <a:lstStyle/>
          <a:p>
            <a:r>
              <a:rPr lang="et-EE" sz="900">
                <a:latin typeface="+mj-lt"/>
              </a:rPr>
              <a:t>Q2 2023</a:t>
            </a:r>
            <a:endParaRPr lang="en-US" sz="900">
              <a:latin typeface="+mj-lt"/>
            </a:endParaRPr>
          </a:p>
        </p:txBody>
      </p:sp>
      <p:sp>
        <p:nvSpPr>
          <p:cNvPr id="33" name="TextBox 32">
            <a:extLst>
              <a:ext uri="{FF2B5EF4-FFF2-40B4-BE49-F238E27FC236}">
                <a16:creationId xmlns:a16="http://schemas.microsoft.com/office/drawing/2014/main" id="{74D10775-95DE-A0AF-7FD9-F475CE7AD626}"/>
              </a:ext>
            </a:extLst>
          </p:cNvPr>
          <p:cNvSpPr txBox="1"/>
          <p:nvPr/>
        </p:nvSpPr>
        <p:spPr>
          <a:xfrm>
            <a:off x="2282135" y="4202436"/>
            <a:ext cx="575799" cy="230832"/>
          </a:xfrm>
          <a:prstGeom prst="rect">
            <a:avLst/>
          </a:prstGeom>
          <a:noFill/>
        </p:spPr>
        <p:txBody>
          <a:bodyPr wrap="none" rtlCol="0">
            <a:spAutoFit/>
          </a:bodyPr>
          <a:lstStyle/>
          <a:p>
            <a:r>
              <a:rPr lang="et-EE" sz="900">
                <a:latin typeface="+mj-lt"/>
              </a:rPr>
              <a:t>Q1 2023</a:t>
            </a:r>
            <a:endParaRPr lang="en-US" sz="900">
              <a:latin typeface="+mj-lt"/>
            </a:endParaRPr>
          </a:p>
        </p:txBody>
      </p:sp>
      <p:sp>
        <p:nvSpPr>
          <p:cNvPr id="34" name="TextBox 33">
            <a:extLst>
              <a:ext uri="{FF2B5EF4-FFF2-40B4-BE49-F238E27FC236}">
                <a16:creationId xmlns:a16="http://schemas.microsoft.com/office/drawing/2014/main" id="{8BE46BF5-5C83-4DAE-5632-83EA91F3D7E8}"/>
              </a:ext>
            </a:extLst>
          </p:cNvPr>
          <p:cNvSpPr txBox="1"/>
          <p:nvPr/>
        </p:nvSpPr>
        <p:spPr>
          <a:xfrm>
            <a:off x="2961773" y="4202436"/>
            <a:ext cx="575799" cy="230832"/>
          </a:xfrm>
          <a:prstGeom prst="rect">
            <a:avLst/>
          </a:prstGeom>
          <a:noFill/>
        </p:spPr>
        <p:txBody>
          <a:bodyPr wrap="none" rtlCol="0">
            <a:spAutoFit/>
          </a:bodyPr>
          <a:lstStyle/>
          <a:p>
            <a:r>
              <a:rPr lang="et-EE" sz="900">
                <a:latin typeface="+mj-lt"/>
              </a:rPr>
              <a:t>Q4 2022</a:t>
            </a:r>
            <a:endParaRPr lang="en-US" sz="900">
              <a:latin typeface="+mj-lt"/>
            </a:endParaRPr>
          </a:p>
        </p:txBody>
      </p:sp>
    </p:spTree>
    <p:extLst>
      <p:ext uri="{BB962C8B-B14F-4D97-AF65-F5344CB8AC3E}">
        <p14:creationId xmlns:p14="http://schemas.microsoft.com/office/powerpoint/2010/main" val="23867866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78ACF46-0718-2264-67EC-2A0B46640D1D}"/>
              </a:ext>
            </a:extLst>
          </p:cNvPr>
          <p:cNvSpPr>
            <a:spLocks/>
          </p:cNvSpPr>
          <p:nvPr/>
        </p:nvSpPr>
        <p:spPr>
          <a:xfrm>
            <a:off x="0" y="0"/>
            <a:ext cx="12192000" cy="6858000"/>
          </a:xfrm>
          <a:prstGeom prst="rect">
            <a:avLst/>
          </a:prstGeom>
          <a:solidFill>
            <a:srgbClr val="9411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Rounded Corners 18">
            <a:extLst>
              <a:ext uri="{FF2B5EF4-FFF2-40B4-BE49-F238E27FC236}">
                <a16:creationId xmlns:a16="http://schemas.microsoft.com/office/drawing/2014/main" id="{56FE7A50-9D59-30CA-25DA-51954E302F10}"/>
              </a:ext>
            </a:extLst>
          </p:cNvPr>
          <p:cNvSpPr>
            <a:spLocks noGrp="1" noRot="1" noMove="1" noResize="1" noEditPoints="1" noAdjustHandles="1" noChangeArrowheads="1" noChangeShapeType="1"/>
          </p:cNvSpPr>
          <p:nvPr/>
        </p:nvSpPr>
        <p:spPr>
          <a:xfrm>
            <a:off x="232833" y="230647"/>
            <a:ext cx="11726334" cy="6396706"/>
          </a:xfrm>
          <a:prstGeom prst="roundRect">
            <a:avLst>
              <a:gd name="adj" fmla="val 3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Rounded Corners 19">
            <a:extLst>
              <a:ext uri="{FF2B5EF4-FFF2-40B4-BE49-F238E27FC236}">
                <a16:creationId xmlns:a16="http://schemas.microsoft.com/office/drawing/2014/main" id="{D6A29EDD-9406-C673-EFA7-F8780EA11923}"/>
              </a:ext>
            </a:extLst>
          </p:cNvPr>
          <p:cNvSpPr/>
          <p:nvPr/>
        </p:nvSpPr>
        <p:spPr>
          <a:xfrm>
            <a:off x="4112488" y="1"/>
            <a:ext cx="3967024" cy="817592"/>
          </a:xfrm>
          <a:prstGeom prst="roundRect">
            <a:avLst/>
          </a:prstGeom>
          <a:solidFill>
            <a:srgbClr val="9411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D3EED0AF-6570-6C31-AEA2-DD34973B719D}"/>
              </a:ext>
            </a:extLst>
          </p:cNvPr>
          <p:cNvSpPr txBox="1"/>
          <p:nvPr/>
        </p:nvSpPr>
        <p:spPr>
          <a:xfrm>
            <a:off x="4239065" y="314316"/>
            <a:ext cx="3713871" cy="338554"/>
          </a:xfrm>
          <a:prstGeom prst="rect">
            <a:avLst/>
          </a:prstGeom>
          <a:noFill/>
        </p:spPr>
        <p:txBody>
          <a:bodyPr wrap="square" rtlCol="0">
            <a:spAutoFit/>
          </a:bodyPr>
          <a:lstStyle/>
          <a:p>
            <a:pPr algn="ctr"/>
            <a:r>
              <a:rPr lang="et-EE" sz="1600">
                <a:solidFill>
                  <a:schemeClr val="bg1">
                    <a:lumMod val="95000"/>
                  </a:schemeClr>
                </a:solidFill>
                <a:latin typeface="Etelka Medium Pro" panose="02000503080000020004" pitchFamily="50" charset="0"/>
              </a:rPr>
              <a:t>Müügitulu- ja kasumiprognoos 2023-2024</a:t>
            </a:r>
            <a:endParaRPr lang="en-GB" sz="1600">
              <a:solidFill>
                <a:schemeClr val="bg1">
                  <a:lumMod val="95000"/>
                </a:schemeClr>
              </a:solidFill>
              <a:latin typeface="Etelka Medium Pro" panose="02000503080000020004" pitchFamily="50" charset="0"/>
            </a:endParaRPr>
          </a:p>
        </p:txBody>
      </p:sp>
      <p:pic>
        <p:nvPicPr>
          <p:cNvPr id="10" name="Picture 9" descr="A picture containing icon&#10;&#10;Description automatically generated">
            <a:extLst>
              <a:ext uri="{FF2B5EF4-FFF2-40B4-BE49-F238E27FC236}">
                <a16:creationId xmlns:a16="http://schemas.microsoft.com/office/drawing/2014/main" id="{305394D5-9A29-58E2-A830-F8FFDD47448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1465" y="6054485"/>
            <a:ext cx="1736322" cy="435993"/>
          </a:xfrm>
          <a:prstGeom prst="rect">
            <a:avLst/>
          </a:prstGeom>
        </p:spPr>
      </p:pic>
      <p:graphicFrame>
        <p:nvGraphicFramePr>
          <p:cNvPr id="9" name="Chart 8">
            <a:extLst>
              <a:ext uri="{FF2B5EF4-FFF2-40B4-BE49-F238E27FC236}">
                <a16:creationId xmlns:a16="http://schemas.microsoft.com/office/drawing/2014/main" id="{23833515-7438-44A5-9B6F-4BE727318E1A}"/>
              </a:ext>
            </a:extLst>
          </p:cNvPr>
          <p:cNvGraphicFramePr/>
          <p:nvPr>
            <p:extLst>
              <p:ext uri="{D42A27DB-BD31-4B8C-83A1-F6EECF244321}">
                <p14:modId xmlns:p14="http://schemas.microsoft.com/office/powerpoint/2010/main" val="867937864"/>
              </p:ext>
            </p:extLst>
          </p:nvPr>
        </p:nvGraphicFramePr>
        <p:xfrm>
          <a:off x="1103586" y="1114622"/>
          <a:ext cx="10089931" cy="4939862"/>
        </p:xfrm>
        <a:graphic>
          <a:graphicData uri="http://schemas.openxmlformats.org/drawingml/2006/chart">
            <c:chart xmlns:c="http://schemas.openxmlformats.org/drawingml/2006/chart" xmlns:r="http://schemas.openxmlformats.org/officeDocument/2006/relationships" r:id="rId4"/>
          </a:graphicData>
        </a:graphic>
      </p:graphicFrame>
      <p:cxnSp>
        <p:nvCxnSpPr>
          <p:cNvPr id="13" name="Straight Connector 12">
            <a:extLst>
              <a:ext uri="{FF2B5EF4-FFF2-40B4-BE49-F238E27FC236}">
                <a16:creationId xmlns:a16="http://schemas.microsoft.com/office/drawing/2014/main" id="{D4FB5E11-402C-7658-CB6F-AA08AACB1EFC}"/>
              </a:ext>
            </a:extLst>
          </p:cNvPr>
          <p:cNvCxnSpPr/>
          <p:nvPr/>
        </p:nvCxnSpPr>
        <p:spPr>
          <a:xfrm>
            <a:off x="6131407" y="1728360"/>
            <a:ext cx="0" cy="3780000"/>
          </a:xfrm>
          <a:prstGeom prst="line">
            <a:avLst/>
          </a:prstGeom>
          <a:ln w="15875">
            <a:solidFill>
              <a:schemeClr val="bg2"/>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71291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78ACF46-0718-2264-67EC-2A0B46640D1D}"/>
              </a:ext>
            </a:extLst>
          </p:cNvPr>
          <p:cNvSpPr>
            <a:spLocks/>
          </p:cNvSpPr>
          <p:nvPr/>
        </p:nvSpPr>
        <p:spPr>
          <a:xfrm>
            <a:off x="0" y="0"/>
            <a:ext cx="12192000" cy="6858000"/>
          </a:xfrm>
          <a:prstGeom prst="rect">
            <a:avLst/>
          </a:prstGeom>
          <a:solidFill>
            <a:srgbClr val="9411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Rounded Corners 18">
            <a:extLst>
              <a:ext uri="{FF2B5EF4-FFF2-40B4-BE49-F238E27FC236}">
                <a16:creationId xmlns:a16="http://schemas.microsoft.com/office/drawing/2014/main" id="{56FE7A50-9D59-30CA-25DA-51954E302F10}"/>
              </a:ext>
            </a:extLst>
          </p:cNvPr>
          <p:cNvSpPr>
            <a:spLocks/>
          </p:cNvSpPr>
          <p:nvPr/>
        </p:nvSpPr>
        <p:spPr>
          <a:xfrm>
            <a:off x="232833" y="230647"/>
            <a:ext cx="11726334" cy="6396706"/>
          </a:xfrm>
          <a:prstGeom prst="roundRect">
            <a:avLst>
              <a:gd name="adj" fmla="val 3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Rounded Corners 19">
            <a:extLst>
              <a:ext uri="{FF2B5EF4-FFF2-40B4-BE49-F238E27FC236}">
                <a16:creationId xmlns:a16="http://schemas.microsoft.com/office/drawing/2014/main" id="{D6A29EDD-9406-C673-EFA7-F8780EA11923}"/>
              </a:ext>
            </a:extLst>
          </p:cNvPr>
          <p:cNvSpPr/>
          <p:nvPr/>
        </p:nvSpPr>
        <p:spPr>
          <a:xfrm>
            <a:off x="4112488" y="1"/>
            <a:ext cx="3967024" cy="817592"/>
          </a:xfrm>
          <a:prstGeom prst="roundRect">
            <a:avLst/>
          </a:prstGeom>
          <a:solidFill>
            <a:srgbClr val="9411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D3EED0AF-6570-6C31-AEA2-DD34973B719D}"/>
              </a:ext>
            </a:extLst>
          </p:cNvPr>
          <p:cNvSpPr txBox="1"/>
          <p:nvPr/>
        </p:nvSpPr>
        <p:spPr>
          <a:xfrm>
            <a:off x="4239065" y="314316"/>
            <a:ext cx="3713871" cy="369332"/>
          </a:xfrm>
          <a:prstGeom prst="rect">
            <a:avLst/>
          </a:prstGeom>
          <a:noFill/>
        </p:spPr>
        <p:txBody>
          <a:bodyPr wrap="square" rtlCol="0">
            <a:spAutoFit/>
          </a:bodyPr>
          <a:lstStyle/>
          <a:p>
            <a:pPr algn="ctr"/>
            <a:r>
              <a:rPr lang="et-EE">
                <a:solidFill>
                  <a:schemeClr val="bg1">
                    <a:lumMod val="95000"/>
                  </a:schemeClr>
                </a:solidFill>
                <a:latin typeface="Etelka Medium Pro" panose="02000503080000020004" pitchFamily="50" charset="0"/>
              </a:rPr>
              <a:t>Arendusgraafik 2023 - 2026</a:t>
            </a:r>
            <a:endParaRPr lang="en-GB">
              <a:solidFill>
                <a:schemeClr val="bg1">
                  <a:lumMod val="95000"/>
                </a:schemeClr>
              </a:solidFill>
              <a:latin typeface="Etelka Medium Pro" panose="02000503080000020004" pitchFamily="50" charset="0"/>
            </a:endParaRPr>
          </a:p>
        </p:txBody>
      </p:sp>
      <p:pic>
        <p:nvPicPr>
          <p:cNvPr id="10" name="Picture 9" descr="A picture containing icon&#10;&#10;Description automatically generated">
            <a:extLst>
              <a:ext uri="{FF2B5EF4-FFF2-40B4-BE49-F238E27FC236}">
                <a16:creationId xmlns:a16="http://schemas.microsoft.com/office/drawing/2014/main" id="{305394D5-9A29-58E2-A830-F8FFDD47448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1465" y="6054485"/>
            <a:ext cx="1736322" cy="435993"/>
          </a:xfrm>
          <a:prstGeom prst="rect">
            <a:avLst/>
          </a:prstGeom>
        </p:spPr>
      </p:pic>
      <p:cxnSp>
        <p:nvCxnSpPr>
          <p:cNvPr id="8" name="Straight Connector 7">
            <a:extLst>
              <a:ext uri="{FF2B5EF4-FFF2-40B4-BE49-F238E27FC236}">
                <a16:creationId xmlns:a16="http://schemas.microsoft.com/office/drawing/2014/main" id="{8CC4F2BE-D56E-B78E-9734-25B9730DC541}"/>
              </a:ext>
            </a:extLst>
          </p:cNvPr>
          <p:cNvCxnSpPr>
            <a:cxnSpLocks/>
          </p:cNvCxnSpPr>
          <p:nvPr/>
        </p:nvCxnSpPr>
        <p:spPr>
          <a:xfrm>
            <a:off x="290472" y="1477087"/>
            <a:ext cx="11160000" cy="0"/>
          </a:xfrm>
          <a:prstGeom prst="line">
            <a:avLst/>
          </a:prstGeom>
          <a:ln w="19050">
            <a:solidFill>
              <a:srgbClr val="A6A6A6"/>
            </a:solidFill>
          </a:ln>
        </p:spPr>
        <p:style>
          <a:lnRef idx="1">
            <a:schemeClr val="accent1"/>
          </a:lnRef>
          <a:fillRef idx="0">
            <a:schemeClr val="accent1"/>
          </a:fillRef>
          <a:effectRef idx="0">
            <a:schemeClr val="accent1"/>
          </a:effectRef>
          <a:fontRef idx="minor">
            <a:schemeClr val="tx1"/>
          </a:fontRef>
        </p:style>
      </p:cxnSp>
      <p:sp>
        <p:nvSpPr>
          <p:cNvPr id="9" name="Pealkiri 1">
            <a:extLst>
              <a:ext uri="{FF2B5EF4-FFF2-40B4-BE49-F238E27FC236}">
                <a16:creationId xmlns:a16="http://schemas.microsoft.com/office/drawing/2014/main" id="{9EC53CBD-0AC1-0B02-44C2-114E911A9043}"/>
              </a:ext>
            </a:extLst>
          </p:cNvPr>
          <p:cNvSpPr txBox="1">
            <a:spLocks/>
          </p:cNvSpPr>
          <p:nvPr/>
        </p:nvSpPr>
        <p:spPr>
          <a:xfrm rot="-2100000">
            <a:off x="1496653" y="1120804"/>
            <a:ext cx="576000" cy="216000"/>
          </a:xfrm>
          <a:prstGeom prst="rect">
            <a:avLst/>
          </a:prstGeom>
        </p:spPr>
        <p:txBody>
          <a:bodyPr vert="horz" lIns="0" tIns="0" rIns="0" bIns="0" numCol="1" rtlCol="0" anchor="ctr">
            <a:normAutofit/>
          </a:bodyPr>
          <a:lstStyle>
            <a:lvl1pPr algn="l" defTabSz="914400" rtl="0" eaLnBrk="1" latinLnBrk="0" hangingPunct="1">
              <a:spcBef>
                <a:spcPct val="0"/>
              </a:spcBef>
              <a:buNone/>
              <a:defRPr sz="2400" kern="1200">
                <a:solidFill>
                  <a:srgbClr val="950E14"/>
                </a:solidFill>
                <a:latin typeface="Etelka Text Pro" panose="02000503030000020004" pitchFamily="50" charset="0"/>
                <a:ea typeface="+mj-ea"/>
                <a:cs typeface="Arial" panose="020B0604020202020204" pitchFamily="34" charset="0"/>
              </a:defRPr>
            </a:lvl1pPr>
          </a:lstStyle>
          <a:p>
            <a:pPr algn="ctr"/>
            <a:r>
              <a:rPr lang="en-US" sz="1200">
                <a:solidFill>
                  <a:schemeClr val="tx1">
                    <a:lumMod val="50000"/>
                    <a:lumOff val="50000"/>
                  </a:schemeClr>
                </a:solidFill>
                <a:latin typeface="Calibri Light" panose="020F0302020204030204" pitchFamily="34" charset="0"/>
                <a:cs typeface="Calibri Light" panose="020F0302020204030204" pitchFamily="34" charset="0"/>
              </a:rPr>
              <a:t>Q1 2023</a:t>
            </a:r>
          </a:p>
        </p:txBody>
      </p:sp>
      <p:sp>
        <p:nvSpPr>
          <p:cNvPr id="12" name="Pealkiri 1">
            <a:extLst>
              <a:ext uri="{FF2B5EF4-FFF2-40B4-BE49-F238E27FC236}">
                <a16:creationId xmlns:a16="http://schemas.microsoft.com/office/drawing/2014/main" id="{6A1A1CC0-A3DB-2DFC-2142-FD1CFD96AFB3}"/>
              </a:ext>
            </a:extLst>
          </p:cNvPr>
          <p:cNvSpPr txBox="1">
            <a:spLocks/>
          </p:cNvSpPr>
          <p:nvPr/>
        </p:nvSpPr>
        <p:spPr>
          <a:xfrm rot="-2100000">
            <a:off x="2127979" y="1120804"/>
            <a:ext cx="576000" cy="216000"/>
          </a:xfrm>
          <a:prstGeom prst="rect">
            <a:avLst/>
          </a:prstGeom>
        </p:spPr>
        <p:txBody>
          <a:bodyPr vert="horz" lIns="0" tIns="0" rIns="0" bIns="0" numCol="1" rtlCol="0" anchor="ctr">
            <a:normAutofit/>
          </a:bodyPr>
          <a:lstStyle>
            <a:lvl1pPr algn="l" defTabSz="914400" rtl="0" eaLnBrk="1" latinLnBrk="0" hangingPunct="1">
              <a:spcBef>
                <a:spcPct val="0"/>
              </a:spcBef>
              <a:buNone/>
              <a:defRPr sz="2400" kern="1200">
                <a:solidFill>
                  <a:srgbClr val="950E14"/>
                </a:solidFill>
                <a:latin typeface="Etelka Text Pro" panose="02000503030000020004" pitchFamily="50" charset="0"/>
                <a:ea typeface="+mj-ea"/>
                <a:cs typeface="Arial" panose="020B0604020202020204" pitchFamily="34" charset="0"/>
              </a:defRPr>
            </a:lvl1pPr>
          </a:lstStyle>
          <a:p>
            <a:pPr algn="ctr"/>
            <a:r>
              <a:rPr lang="en-US" sz="1200">
                <a:solidFill>
                  <a:schemeClr val="tx1">
                    <a:lumMod val="50000"/>
                    <a:lumOff val="50000"/>
                  </a:schemeClr>
                </a:solidFill>
                <a:latin typeface="Calibri Light" panose="020F0302020204030204" pitchFamily="34" charset="0"/>
                <a:cs typeface="Calibri Light" panose="020F0302020204030204" pitchFamily="34" charset="0"/>
              </a:rPr>
              <a:t>Q2 2023</a:t>
            </a:r>
          </a:p>
        </p:txBody>
      </p:sp>
      <p:sp>
        <p:nvSpPr>
          <p:cNvPr id="13" name="Pealkiri 1">
            <a:extLst>
              <a:ext uri="{FF2B5EF4-FFF2-40B4-BE49-F238E27FC236}">
                <a16:creationId xmlns:a16="http://schemas.microsoft.com/office/drawing/2014/main" id="{1A20B34B-5DF2-751B-1D52-08D3FEA47D01}"/>
              </a:ext>
            </a:extLst>
          </p:cNvPr>
          <p:cNvSpPr txBox="1">
            <a:spLocks/>
          </p:cNvSpPr>
          <p:nvPr/>
        </p:nvSpPr>
        <p:spPr>
          <a:xfrm rot="-2100000">
            <a:off x="2759305" y="1120804"/>
            <a:ext cx="576000" cy="216000"/>
          </a:xfrm>
          <a:prstGeom prst="rect">
            <a:avLst/>
          </a:prstGeom>
        </p:spPr>
        <p:txBody>
          <a:bodyPr vert="horz" lIns="0" tIns="0" rIns="0" bIns="0" numCol="1" rtlCol="0" anchor="ctr">
            <a:normAutofit/>
          </a:bodyPr>
          <a:lstStyle>
            <a:lvl1pPr algn="l" defTabSz="914400" rtl="0" eaLnBrk="1" latinLnBrk="0" hangingPunct="1">
              <a:spcBef>
                <a:spcPct val="0"/>
              </a:spcBef>
              <a:buNone/>
              <a:defRPr sz="2400" kern="1200">
                <a:solidFill>
                  <a:srgbClr val="950E14"/>
                </a:solidFill>
                <a:latin typeface="Etelka Text Pro" panose="02000503030000020004" pitchFamily="50" charset="0"/>
                <a:ea typeface="+mj-ea"/>
                <a:cs typeface="Arial" panose="020B0604020202020204" pitchFamily="34" charset="0"/>
              </a:defRPr>
            </a:lvl1pPr>
          </a:lstStyle>
          <a:p>
            <a:pPr algn="ctr"/>
            <a:r>
              <a:rPr lang="en-US" sz="1200">
                <a:solidFill>
                  <a:schemeClr val="tx1">
                    <a:lumMod val="50000"/>
                    <a:lumOff val="50000"/>
                  </a:schemeClr>
                </a:solidFill>
                <a:latin typeface="Calibri Light" panose="020F0302020204030204" pitchFamily="34" charset="0"/>
                <a:cs typeface="Calibri Light" panose="020F0302020204030204" pitchFamily="34" charset="0"/>
              </a:rPr>
              <a:t>Q3 2023</a:t>
            </a:r>
          </a:p>
        </p:txBody>
      </p:sp>
      <p:sp>
        <p:nvSpPr>
          <p:cNvPr id="14" name="Pealkiri 1">
            <a:extLst>
              <a:ext uri="{FF2B5EF4-FFF2-40B4-BE49-F238E27FC236}">
                <a16:creationId xmlns:a16="http://schemas.microsoft.com/office/drawing/2014/main" id="{E9F53607-F531-07BB-D355-CF2B5EA29939}"/>
              </a:ext>
            </a:extLst>
          </p:cNvPr>
          <p:cNvSpPr txBox="1">
            <a:spLocks/>
          </p:cNvSpPr>
          <p:nvPr/>
        </p:nvSpPr>
        <p:spPr>
          <a:xfrm rot="-2100000">
            <a:off x="3390631" y="1120804"/>
            <a:ext cx="576000" cy="216000"/>
          </a:xfrm>
          <a:prstGeom prst="rect">
            <a:avLst/>
          </a:prstGeom>
        </p:spPr>
        <p:txBody>
          <a:bodyPr vert="horz" lIns="0" tIns="0" rIns="0" bIns="0" numCol="1" rtlCol="0" anchor="ctr">
            <a:normAutofit/>
          </a:bodyPr>
          <a:lstStyle>
            <a:lvl1pPr algn="l" defTabSz="914400" rtl="0" eaLnBrk="1" latinLnBrk="0" hangingPunct="1">
              <a:spcBef>
                <a:spcPct val="0"/>
              </a:spcBef>
              <a:buNone/>
              <a:defRPr sz="2400" kern="1200">
                <a:solidFill>
                  <a:srgbClr val="950E14"/>
                </a:solidFill>
                <a:latin typeface="Etelka Text Pro" panose="02000503030000020004" pitchFamily="50" charset="0"/>
                <a:ea typeface="+mj-ea"/>
                <a:cs typeface="Arial" panose="020B0604020202020204" pitchFamily="34" charset="0"/>
              </a:defRPr>
            </a:lvl1pPr>
          </a:lstStyle>
          <a:p>
            <a:pPr algn="ctr"/>
            <a:r>
              <a:rPr lang="en-US" sz="1200">
                <a:solidFill>
                  <a:schemeClr val="tx1">
                    <a:lumMod val="50000"/>
                    <a:lumOff val="50000"/>
                  </a:schemeClr>
                </a:solidFill>
                <a:latin typeface="Calibri Light" panose="020F0302020204030204" pitchFamily="34" charset="0"/>
                <a:cs typeface="Calibri Light" panose="020F0302020204030204" pitchFamily="34" charset="0"/>
              </a:rPr>
              <a:t>Q4 2023</a:t>
            </a:r>
          </a:p>
        </p:txBody>
      </p:sp>
      <p:sp>
        <p:nvSpPr>
          <p:cNvPr id="15" name="Pealkiri 1">
            <a:extLst>
              <a:ext uri="{FF2B5EF4-FFF2-40B4-BE49-F238E27FC236}">
                <a16:creationId xmlns:a16="http://schemas.microsoft.com/office/drawing/2014/main" id="{0F3F9C7A-7735-83CE-3E8C-BA2BCC7D1F27}"/>
              </a:ext>
            </a:extLst>
          </p:cNvPr>
          <p:cNvSpPr txBox="1">
            <a:spLocks/>
          </p:cNvSpPr>
          <p:nvPr/>
        </p:nvSpPr>
        <p:spPr>
          <a:xfrm rot="-2100000">
            <a:off x="4021957" y="1120804"/>
            <a:ext cx="576000" cy="216000"/>
          </a:xfrm>
          <a:prstGeom prst="rect">
            <a:avLst/>
          </a:prstGeom>
        </p:spPr>
        <p:txBody>
          <a:bodyPr vert="horz" lIns="0" tIns="0" rIns="0" bIns="0" numCol="1" rtlCol="0" anchor="ctr">
            <a:normAutofit/>
          </a:bodyPr>
          <a:lstStyle>
            <a:lvl1pPr algn="l" defTabSz="914400" rtl="0" eaLnBrk="1" latinLnBrk="0" hangingPunct="1">
              <a:spcBef>
                <a:spcPct val="0"/>
              </a:spcBef>
              <a:buNone/>
              <a:defRPr sz="2400" kern="1200">
                <a:solidFill>
                  <a:srgbClr val="950E14"/>
                </a:solidFill>
                <a:latin typeface="Etelka Text Pro" panose="02000503030000020004" pitchFamily="50" charset="0"/>
                <a:ea typeface="+mj-ea"/>
                <a:cs typeface="Arial" panose="020B0604020202020204" pitchFamily="34" charset="0"/>
              </a:defRPr>
            </a:lvl1pPr>
          </a:lstStyle>
          <a:p>
            <a:pPr algn="ctr"/>
            <a:r>
              <a:rPr lang="en-US" sz="1200">
                <a:solidFill>
                  <a:schemeClr val="tx1">
                    <a:lumMod val="50000"/>
                    <a:lumOff val="50000"/>
                  </a:schemeClr>
                </a:solidFill>
                <a:latin typeface="Calibri Light" panose="020F0302020204030204" pitchFamily="34" charset="0"/>
                <a:cs typeface="Calibri Light" panose="020F0302020204030204" pitchFamily="34" charset="0"/>
              </a:rPr>
              <a:t>Q1 2024</a:t>
            </a:r>
          </a:p>
        </p:txBody>
      </p:sp>
      <p:sp>
        <p:nvSpPr>
          <p:cNvPr id="16" name="Pealkiri 1">
            <a:extLst>
              <a:ext uri="{FF2B5EF4-FFF2-40B4-BE49-F238E27FC236}">
                <a16:creationId xmlns:a16="http://schemas.microsoft.com/office/drawing/2014/main" id="{A2CB56CC-F6A4-791D-C084-8BF25AB84D5B}"/>
              </a:ext>
            </a:extLst>
          </p:cNvPr>
          <p:cNvSpPr txBox="1">
            <a:spLocks/>
          </p:cNvSpPr>
          <p:nvPr/>
        </p:nvSpPr>
        <p:spPr>
          <a:xfrm rot="-2100000">
            <a:off x="4653283" y="1120804"/>
            <a:ext cx="576000" cy="216000"/>
          </a:xfrm>
          <a:prstGeom prst="rect">
            <a:avLst/>
          </a:prstGeom>
        </p:spPr>
        <p:txBody>
          <a:bodyPr vert="horz" lIns="0" tIns="0" rIns="0" bIns="0" numCol="1" rtlCol="0" anchor="ctr">
            <a:normAutofit/>
          </a:bodyPr>
          <a:lstStyle>
            <a:lvl1pPr algn="l" defTabSz="914400" rtl="0" eaLnBrk="1" latinLnBrk="0" hangingPunct="1">
              <a:spcBef>
                <a:spcPct val="0"/>
              </a:spcBef>
              <a:buNone/>
              <a:defRPr sz="2400" kern="1200">
                <a:solidFill>
                  <a:srgbClr val="950E14"/>
                </a:solidFill>
                <a:latin typeface="Etelka Text Pro" panose="02000503030000020004" pitchFamily="50" charset="0"/>
                <a:ea typeface="+mj-ea"/>
                <a:cs typeface="Arial" panose="020B0604020202020204" pitchFamily="34" charset="0"/>
              </a:defRPr>
            </a:lvl1pPr>
          </a:lstStyle>
          <a:p>
            <a:pPr algn="ctr"/>
            <a:r>
              <a:rPr lang="en-US" sz="1200">
                <a:solidFill>
                  <a:schemeClr val="tx1">
                    <a:lumMod val="50000"/>
                    <a:lumOff val="50000"/>
                  </a:schemeClr>
                </a:solidFill>
                <a:latin typeface="Calibri Light" panose="020F0302020204030204" pitchFamily="34" charset="0"/>
                <a:cs typeface="Calibri Light" panose="020F0302020204030204" pitchFamily="34" charset="0"/>
              </a:rPr>
              <a:t>Q2 2024</a:t>
            </a:r>
          </a:p>
        </p:txBody>
      </p:sp>
      <p:sp>
        <p:nvSpPr>
          <p:cNvPr id="17" name="Pealkiri 1">
            <a:extLst>
              <a:ext uri="{FF2B5EF4-FFF2-40B4-BE49-F238E27FC236}">
                <a16:creationId xmlns:a16="http://schemas.microsoft.com/office/drawing/2014/main" id="{DBE6AFC2-96E1-28A4-CCF1-DACB7A20D38E}"/>
              </a:ext>
            </a:extLst>
          </p:cNvPr>
          <p:cNvSpPr txBox="1">
            <a:spLocks/>
          </p:cNvSpPr>
          <p:nvPr/>
        </p:nvSpPr>
        <p:spPr>
          <a:xfrm rot="-2100000">
            <a:off x="5284609" y="1120804"/>
            <a:ext cx="576000" cy="216000"/>
          </a:xfrm>
          <a:prstGeom prst="rect">
            <a:avLst/>
          </a:prstGeom>
        </p:spPr>
        <p:txBody>
          <a:bodyPr vert="horz" lIns="0" tIns="0" rIns="0" bIns="0" numCol="1" rtlCol="0" anchor="ctr">
            <a:normAutofit/>
          </a:bodyPr>
          <a:lstStyle>
            <a:lvl1pPr algn="l" defTabSz="914400" rtl="0" eaLnBrk="1" latinLnBrk="0" hangingPunct="1">
              <a:spcBef>
                <a:spcPct val="0"/>
              </a:spcBef>
              <a:buNone/>
              <a:defRPr sz="2400" kern="1200">
                <a:solidFill>
                  <a:srgbClr val="950E14"/>
                </a:solidFill>
                <a:latin typeface="Etelka Text Pro" panose="02000503030000020004" pitchFamily="50" charset="0"/>
                <a:ea typeface="+mj-ea"/>
                <a:cs typeface="Arial" panose="020B0604020202020204" pitchFamily="34" charset="0"/>
              </a:defRPr>
            </a:lvl1pPr>
          </a:lstStyle>
          <a:p>
            <a:pPr algn="ctr"/>
            <a:r>
              <a:rPr lang="en-US" sz="1200">
                <a:solidFill>
                  <a:schemeClr val="tx1">
                    <a:lumMod val="50000"/>
                    <a:lumOff val="50000"/>
                  </a:schemeClr>
                </a:solidFill>
                <a:latin typeface="Calibri Light" panose="020F0302020204030204" pitchFamily="34" charset="0"/>
                <a:cs typeface="Calibri Light" panose="020F0302020204030204" pitchFamily="34" charset="0"/>
              </a:rPr>
              <a:t>Q3 2024</a:t>
            </a:r>
          </a:p>
        </p:txBody>
      </p:sp>
      <p:sp>
        <p:nvSpPr>
          <p:cNvPr id="18" name="Pealkiri 1">
            <a:extLst>
              <a:ext uri="{FF2B5EF4-FFF2-40B4-BE49-F238E27FC236}">
                <a16:creationId xmlns:a16="http://schemas.microsoft.com/office/drawing/2014/main" id="{1230C12A-0A03-F506-02E0-BF7190BB3335}"/>
              </a:ext>
            </a:extLst>
          </p:cNvPr>
          <p:cNvSpPr txBox="1">
            <a:spLocks/>
          </p:cNvSpPr>
          <p:nvPr/>
        </p:nvSpPr>
        <p:spPr>
          <a:xfrm rot="-2100000">
            <a:off x="5915935" y="1120804"/>
            <a:ext cx="576000" cy="216000"/>
          </a:xfrm>
          <a:prstGeom prst="rect">
            <a:avLst/>
          </a:prstGeom>
        </p:spPr>
        <p:txBody>
          <a:bodyPr vert="horz" lIns="0" tIns="0" rIns="0" bIns="0" numCol="1" rtlCol="0" anchor="ctr">
            <a:normAutofit/>
          </a:bodyPr>
          <a:lstStyle>
            <a:lvl1pPr algn="l" defTabSz="914400" rtl="0" eaLnBrk="1" latinLnBrk="0" hangingPunct="1">
              <a:spcBef>
                <a:spcPct val="0"/>
              </a:spcBef>
              <a:buNone/>
              <a:defRPr sz="2400" kern="1200">
                <a:solidFill>
                  <a:srgbClr val="950E14"/>
                </a:solidFill>
                <a:latin typeface="Etelka Text Pro" panose="02000503030000020004" pitchFamily="50" charset="0"/>
                <a:ea typeface="+mj-ea"/>
                <a:cs typeface="Arial" panose="020B0604020202020204" pitchFamily="34" charset="0"/>
              </a:defRPr>
            </a:lvl1pPr>
          </a:lstStyle>
          <a:p>
            <a:pPr algn="ctr"/>
            <a:r>
              <a:rPr lang="en-US" sz="1200">
                <a:solidFill>
                  <a:schemeClr val="tx1">
                    <a:lumMod val="50000"/>
                    <a:lumOff val="50000"/>
                  </a:schemeClr>
                </a:solidFill>
                <a:latin typeface="Calibri Light" panose="020F0302020204030204" pitchFamily="34" charset="0"/>
                <a:cs typeface="Calibri Light" panose="020F0302020204030204" pitchFamily="34" charset="0"/>
              </a:rPr>
              <a:t>Q4 2024</a:t>
            </a:r>
          </a:p>
        </p:txBody>
      </p:sp>
      <p:sp>
        <p:nvSpPr>
          <p:cNvPr id="21" name="Pealkiri 1">
            <a:extLst>
              <a:ext uri="{FF2B5EF4-FFF2-40B4-BE49-F238E27FC236}">
                <a16:creationId xmlns:a16="http://schemas.microsoft.com/office/drawing/2014/main" id="{B7BB5299-984D-B0F5-EE0C-7FD851B269A3}"/>
              </a:ext>
            </a:extLst>
          </p:cNvPr>
          <p:cNvSpPr txBox="1">
            <a:spLocks/>
          </p:cNvSpPr>
          <p:nvPr/>
        </p:nvSpPr>
        <p:spPr>
          <a:xfrm rot="-2100000">
            <a:off x="6547261" y="1120804"/>
            <a:ext cx="576000" cy="216000"/>
          </a:xfrm>
          <a:prstGeom prst="rect">
            <a:avLst/>
          </a:prstGeom>
        </p:spPr>
        <p:txBody>
          <a:bodyPr vert="horz" lIns="0" tIns="0" rIns="0" bIns="0" numCol="1" rtlCol="0" anchor="ctr">
            <a:normAutofit/>
          </a:bodyPr>
          <a:lstStyle>
            <a:lvl1pPr algn="l" defTabSz="914400" rtl="0" eaLnBrk="1" latinLnBrk="0" hangingPunct="1">
              <a:spcBef>
                <a:spcPct val="0"/>
              </a:spcBef>
              <a:buNone/>
              <a:defRPr sz="2400" kern="1200">
                <a:solidFill>
                  <a:srgbClr val="950E14"/>
                </a:solidFill>
                <a:latin typeface="Etelka Text Pro" panose="02000503030000020004" pitchFamily="50" charset="0"/>
                <a:ea typeface="+mj-ea"/>
                <a:cs typeface="Arial" panose="020B0604020202020204" pitchFamily="34" charset="0"/>
              </a:defRPr>
            </a:lvl1pPr>
          </a:lstStyle>
          <a:p>
            <a:pPr algn="ctr"/>
            <a:r>
              <a:rPr lang="en-US" sz="1200">
                <a:solidFill>
                  <a:schemeClr val="tx1">
                    <a:lumMod val="50000"/>
                    <a:lumOff val="50000"/>
                  </a:schemeClr>
                </a:solidFill>
                <a:latin typeface="Calibri Light" panose="020F0302020204030204" pitchFamily="34" charset="0"/>
                <a:cs typeface="Calibri Light" panose="020F0302020204030204" pitchFamily="34" charset="0"/>
              </a:rPr>
              <a:t>Q1 2025</a:t>
            </a:r>
          </a:p>
        </p:txBody>
      </p:sp>
      <p:sp>
        <p:nvSpPr>
          <p:cNvPr id="22" name="Pealkiri 1">
            <a:extLst>
              <a:ext uri="{FF2B5EF4-FFF2-40B4-BE49-F238E27FC236}">
                <a16:creationId xmlns:a16="http://schemas.microsoft.com/office/drawing/2014/main" id="{CF817A75-305A-6023-BA87-FA61064B4132}"/>
              </a:ext>
            </a:extLst>
          </p:cNvPr>
          <p:cNvSpPr txBox="1">
            <a:spLocks/>
          </p:cNvSpPr>
          <p:nvPr/>
        </p:nvSpPr>
        <p:spPr>
          <a:xfrm rot="-2100000">
            <a:off x="7178587" y="1120804"/>
            <a:ext cx="576000" cy="216000"/>
          </a:xfrm>
          <a:prstGeom prst="rect">
            <a:avLst/>
          </a:prstGeom>
        </p:spPr>
        <p:txBody>
          <a:bodyPr vert="horz" lIns="0" tIns="0" rIns="0" bIns="0" numCol="1" rtlCol="0" anchor="ctr">
            <a:normAutofit/>
          </a:bodyPr>
          <a:lstStyle>
            <a:lvl1pPr algn="l" defTabSz="914400" rtl="0" eaLnBrk="1" latinLnBrk="0" hangingPunct="1">
              <a:spcBef>
                <a:spcPct val="0"/>
              </a:spcBef>
              <a:buNone/>
              <a:defRPr sz="2400" kern="1200">
                <a:solidFill>
                  <a:srgbClr val="950E14"/>
                </a:solidFill>
                <a:latin typeface="Etelka Text Pro" panose="02000503030000020004" pitchFamily="50" charset="0"/>
                <a:ea typeface="+mj-ea"/>
                <a:cs typeface="Arial" panose="020B0604020202020204" pitchFamily="34" charset="0"/>
              </a:defRPr>
            </a:lvl1pPr>
          </a:lstStyle>
          <a:p>
            <a:pPr algn="ctr"/>
            <a:r>
              <a:rPr lang="en-US" sz="1200">
                <a:solidFill>
                  <a:schemeClr val="tx1">
                    <a:lumMod val="50000"/>
                    <a:lumOff val="50000"/>
                  </a:schemeClr>
                </a:solidFill>
                <a:latin typeface="Calibri Light" panose="020F0302020204030204" pitchFamily="34" charset="0"/>
                <a:cs typeface="Calibri Light" panose="020F0302020204030204" pitchFamily="34" charset="0"/>
              </a:rPr>
              <a:t>Q2 2025</a:t>
            </a:r>
          </a:p>
        </p:txBody>
      </p:sp>
      <p:sp>
        <p:nvSpPr>
          <p:cNvPr id="24" name="Pealkiri 1">
            <a:extLst>
              <a:ext uri="{FF2B5EF4-FFF2-40B4-BE49-F238E27FC236}">
                <a16:creationId xmlns:a16="http://schemas.microsoft.com/office/drawing/2014/main" id="{BC602E73-4CE4-D4D3-B75B-BE230EE6D43A}"/>
              </a:ext>
            </a:extLst>
          </p:cNvPr>
          <p:cNvSpPr txBox="1">
            <a:spLocks/>
          </p:cNvSpPr>
          <p:nvPr/>
        </p:nvSpPr>
        <p:spPr>
          <a:xfrm rot="-2100000">
            <a:off x="7809913" y="1120804"/>
            <a:ext cx="576000" cy="216000"/>
          </a:xfrm>
          <a:prstGeom prst="rect">
            <a:avLst/>
          </a:prstGeom>
        </p:spPr>
        <p:txBody>
          <a:bodyPr vert="horz" lIns="0" tIns="0" rIns="0" bIns="0" numCol="1" rtlCol="0" anchor="ctr">
            <a:normAutofit/>
          </a:bodyPr>
          <a:lstStyle>
            <a:lvl1pPr algn="l" defTabSz="914400" rtl="0" eaLnBrk="1" latinLnBrk="0" hangingPunct="1">
              <a:spcBef>
                <a:spcPct val="0"/>
              </a:spcBef>
              <a:buNone/>
              <a:defRPr sz="2400" kern="1200">
                <a:solidFill>
                  <a:srgbClr val="950E14"/>
                </a:solidFill>
                <a:latin typeface="Etelka Text Pro" panose="02000503030000020004" pitchFamily="50" charset="0"/>
                <a:ea typeface="+mj-ea"/>
                <a:cs typeface="Arial" panose="020B0604020202020204" pitchFamily="34" charset="0"/>
              </a:defRPr>
            </a:lvl1pPr>
          </a:lstStyle>
          <a:p>
            <a:pPr algn="ctr"/>
            <a:r>
              <a:rPr lang="en-US" sz="1200">
                <a:solidFill>
                  <a:schemeClr val="tx1">
                    <a:lumMod val="50000"/>
                    <a:lumOff val="50000"/>
                  </a:schemeClr>
                </a:solidFill>
                <a:latin typeface="Calibri Light" panose="020F0302020204030204" pitchFamily="34" charset="0"/>
                <a:cs typeface="Calibri Light" panose="020F0302020204030204" pitchFamily="34" charset="0"/>
              </a:rPr>
              <a:t>Q3 2025</a:t>
            </a:r>
          </a:p>
        </p:txBody>
      </p:sp>
      <p:sp>
        <p:nvSpPr>
          <p:cNvPr id="26" name="Pealkiri 1">
            <a:extLst>
              <a:ext uri="{FF2B5EF4-FFF2-40B4-BE49-F238E27FC236}">
                <a16:creationId xmlns:a16="http://schemas.microsoft.com/office/drawing/2014/main" id="{3D86148E-D743-EDD1-D780-D5C35404FE7A}"/>
              </a:ext>
            </a:extLst>
          </p:cNvPr>
          <p:cNvSpPr txBox="1">
            <a:spLocks/>
          </p:cNvSpPr>
          <p:nvPr/>
        </p:nvSpPr>
        <p:spPr>
          <a:xfrm rot="-2100000">
            <a:off x="8441239" y="1120804"/>
            <a:ext cx="576000" cy="216000"/>
          </a:xfrm>
          <a:prstGeom prst="rect">
            <a:avLst/>
          </a:prstGeom>
        </p:spPr>
        <p:txBody>
          <a:bodyPr vert="horz" lIns="0" tIns="0" rIns="0" bIns="0" numCol="1" rtlCol="0" anchor="ctr">
            <a:normAutofit/>
          </a:bodyPr>
          <a:lstStyle>
            <a:lvl1pPr algn="l" defTabSz="914400" rtl="0" eaLnBrk="1" latinLnBrk="0" hangingPunct="1">
              <a:spcBef>
                <a:spcPct val="0"/>
              </a:spcBef>
              <a:buNone/>
              <a:defRPr sz="2400" kern="1200">
                <a:solidFill>
                  <a:srgbClr val="950E14"/>
                </a:solidFill>
                <a:latin typeface="Etelka Text Pro" panose="02000503030000020004" pitchFamily="50" charset="0"/>
                <a:ea typeface="+mj-ea"/>
                <a:cs typeface="Arial" panose="020B0604020202020204" pitchFamily="34" charset="0"/>
              </a:defRPr>
            </a:lvl1pPr>
          </a:lstStyle>
          <a:p>
            <a:pPr algn="ctr"/>
            <a:r>
              <a:rPr lang="en-US" sz="1200">
                <a:solidFill>
                  <a:schemeClr val="tx1">
                    <a:lumMod val="50000"/>
                    <a:lumOff val="50000"/>
                  </a:schemeClr>
                </a:solidFill>
                <a:latin typeface="Calibri Light" panose="020F0302020204030204" pitchFamily="34" charset="0"/>
                <a:cs typeface="Calibri Light" panose="020F0302020204030204" pitchFamily="34" charset="0"/>
              </a:rPr>
              <a:t>Q4 2025</a:t>
            </a:r>
          </a:p>
        </p:txBody>
      </p:sp>
      <p:sp>
        <p:nvSpPr>
          <p:cNvPr id="27" name="Pealkiri 1">
            <a:extLst>
              <a:ext uri="{FF2B5EF4-FFF2-40B4-BE49-F238E27FC236}">
                <a16:creationId xmlns:a16="http://schemas.microsoft.com/office/drawing/2014/main" id="{0907B1C8-07A6-4CCF-59C2-E188317FBEE9}"/>
              </a:ext>
            </a:extLst>
          </p:cNvPr>
          <p:cNvSpPr txBox="1">
            <a:spLocks/>
          </p:cNvSpPr>
          <p:nvPr/>
        </p:nvSpPr>
        <p:spPr>
          <a:xfrm rot="-2100000">
            <a:off x="9072565" y="1120804"/>
            <a:ext cx="576000" cy="216000"/>
          </a:xfrm>
          <a:prstGeom prst="rect">
            <a:avLst/>
          </a:prstGeom>
        </p:spPr>
        <p:txBody>
          <a:bodyPr vert="horz" lIns="0" tIns="0" rIns="0" bIns="0" numCol="1" rtlCol="0" anchor="ctr">
            <a:normAutofit/>
          </a:bodyPr>
          <a:lstStyle>
            <a:lvl1pPr algn="l" defTabSz="914400" rtl="0" eaLnBrk="1" latinLnBrk="0" hangingPunct="1">
              <a:spcBef>
                <a:spcPct val="0"/>
              </a:spcBef>
              <a:buNone/>
              <a:defRPr sz="2400" kern="1200">
                <a:solidFill>
                  <a:srgbClr val="950E14"/>
                </a:solidFill>
                <a:latin typeface="Etelka Text Pro" panose="02000503030000020004" pitchFamily="50" charset="0"/>
                <a:ea typeface="+mj-ea"/>
                <a:cs typeface="Arial" panose="020B0604020202020204" pitchFamily="34" charset="0"/>
              </a:defRPr>
            </a:lvl1pPr>
          </a:lstStyle>
          <a:p>
            <a:pPr algn="ctr"/>
            <a:r>
              <a:rPr lang="en-US" sz="1200">
                <a:solidFill>
                  <a:schemeClr val="tx1">
                    <a:lumMod val="50000"/>
                    <a:lumOff val="50000"/>
                  </a:schemeClr>
                </a:solidFill>
                <a:latin typeface="Calibri Light" panose="020F0302020204030204" pitchFamily="34" charset="0"/>
                <a:cs typeface="Calibri Light" panose="020F0302020204030204" pitchFamily="34" charset="0"/>
              </a:rPr>
              <a:t>Q1 2026</a:t>
            </a:r>
          </a:p>
        </p:txBody>
      </p:sp>
      <p:sp>
        <p:nvSpPr>
          <p:cNvPr id="28" name="Pealkiri 1">
            <a:extLst>
              <a:ext uri="{FF2B5EF4-FFF2-40B4-BE49-F238E27FC236}">
                <a16:creationId xmlns:a16="http://schemas.microsoft.com/office/drawing/2014/main" id="{20F68C8A-1718-1DCD-229C-FFC7FE6A6DD0}"/>
              </a:ext>
            </a:extLst>
          </p:cNvPr>
          <p:cNvSpPr txBox="1">
            <a:spLocks/>
          </p:cNvSpPr>
          <p:nvPr/>
        </p:nvSpPr>
        <p:spPr>
          <a:xfrm rot="-2100000">
            <a:off x="9703891" y="1120804"/>
            <a:ext cx="576000" cy="216000"/>
          </a:xfrm>
          <a:prstGeom prst="rect">
            <a:avLst/>
          </a:prstGeom>
        </p:spPr>
        <p:txBody>
          <a:bodyPr vert="horz" lIns="0" tIns="0" rIns="0" bIns="0" numCol="1" rtlCol="0" anchor="ctr">
            <a:normAutofit/>
          </a:bodyPr>
          <a:lstStyle>
            <a:lvl1pPr algn="l" defTabSz="914400" rtl="0" eaLnBrk="1" latinLnBrk="0" hangingPunct="1">
              <a:spcBef>
                <a:spcPct val="0"/>
              </a:spcBef>
              <a:buNone/>
              <a:defRPr sz="2400" kern="1200">
                <a:solidFill>
                  <a:srgbClr val="950E14"/>
                </a:solidFill>
                <a:latin typeface="Etelka Text Pro" panose="02000503030000020004" pitchFamily="50" charset="0"/>
                <a:ea typeface="+mj-ea"/>
                <a:cs typeface="Arial" panose="020B0604020202020204" pitchFamily="34" charset="0"/>
              </a:defRPr>
            </a:lvl1pPr>
          </a:lstStyle>
          <a:p>
            <a:pPr algn="ctr"/>
            <a:r>
              <a:rPr lang="en-US" sz="1200">
                <a:solidFill>
                  <a:schemeClr val="tx1">
                    <a:lumMod val="50000"/>
                    <a:lumOff val="50000"/>
                  </a:schemeClr>
                </a:solidFill>
                <a:latin typeface="Calibri Light" panose="020F0302020204030204" pitchFamily="34" charset="0"/>
                <a:cs typeface="Calibri Light" panose="020F0302020204030204" pitchFamily="34" charset="0"/>
              </a:rPr>
              <a:t>Q2 2026</a:t>
            </a:r>
          </a:p>
        </p:txBody>
      </p:sp>
      <p:sp>
        <p:nvSpPr>
          <p:cNvPr id="29" name="Pealkiri 1">
            <a:extLst>
              <a:ext uri="{FF2B5EF4-FFF2-40B4-BE49-F238E27FC236}">
                <a16:creationId xmlns:a16="http://schemas.microsoft.com/office/drawing/2014/main" id="{670369AD-4D51-8E0F-4655-01B8658A4EBC}"/>
              </a:ext>
            </a:extLst>
          </p:cNvPr>
          <p:cNvSpPr txBox="1">
            <a:spLocks/>
          </p:cNvSpPr>
          <p:nvPr/>
        </p:nvSpPr>
        <p:spPr>
          <a:xfrm rot="-2100000">
            <a:off x="10335217" y="1120804"/>
            <a:ext cx="576000" cy="216000"/>
          </a:xfrm>
          <a:prstGeom prst="rect">
            <a:avLst/>
          </a:prstGeom>
        </p:spPr>
        <p:txBody>
          <a:bodyPr vert="horz" lIns="0" tIns="0" rIns="0" bIns="0" numCol="1" rtlCol="0" anchor="ctr">
            <a:normAutofit/>
          </a:bodyPr>
          <a:lstStyle>
            <a:lvl1pPr algn="l" defTabSz="914400" rtl="0" eaLnBrk="1" latinLnBrk="0" hangingPunct="1">
              <a:spcBef>
                <a:spcPct val="0"/>
              </a:spcBef>
              <a:buNone/>
              <a:defRPr sz="2400" kern="1200">
                <a:solidFill>
                  <a:srgbClr val="950E14"/>
                </a:solidFill>
                <a:latin typeface="Etelka Text Pro" panose="02000503030000020004" pitchFamily="50" charset="0"/>
                <a:ea typeface="+mj-ea"/>
                <a:cs typeface="Arial" panose="020B0604020202020204" pitchFamily="34" charset="0"/>
              </a:defRPr>
            </a:lvl1pPr>
          </a:lstStyle>
          <a:p>
            <a:pPr algn="ctr"/>
            <a:r>
              <a:rPr lang="en-US" sz="1200">
                <a:solidFill>
                  <a:schemeClr val="tx1">
                    <a:lumMod val="50000"/>
                    <a:lumOff val="50000"/>
                  </a:schemeClr>
                </a:solidFill>
                <a:latin typeface="Calibri Light" panose="020F0302020204030204" pitchFamily="34" charset="0"/>
                <a:cs typeface="Calibri Light" panose="020F0302020204030204" pitchFamily="34" charset="0"/>
              </a:rPr>
              <a:t>Q3 2026</a:t>
            </a:r>
          </a:p>
        </p:txBody>
      </p:sp>
      <p:sp>
        <p:nvSpPr>
          <p:cNvPr id="30" name="Pealkiri 1">
            <a:extLst>
              <a:ext uri="{FF2B5EF4-FFF2-40B4-BE49-F238E27FC236}">
                <a16:creationId xmlns:a16="http://schemas.microsoft.com/office/drawing/2014/main" id="{C22830E4-46F9-0563-68BF-EB1F451AD2CC}"/>
              </a:ext>
            </a:extLst>
          </p:cNvPr>
          <p:cNvSpPr txBox="1">
            <a:spLocks/>
          </p:cNvSpPr>
          <p:nvPr/>
        </p:nvSpPr>
        <p:spPr>
          <a:xfrm rot="-2100000">
            <a:off x="10966543" y="1120804"/>
            <a:ext cx="576000" cy="216000"/>
          </a:xfrm>
          <a:prstGeom prst="rect">
            <a:avLst/>
          </a:prstGeom>
        </p:spPr>
        <p:txBody>
          <a:bodyPr vert="horz" lIns="0" tIns="0" rIns="0" bIns="0" numCol="1" rtlCol="0" anchor="ctr">
            <a:normAutofit/>
          </a:bodyPr>
          <a:lstStyle>
            <a:lvl1pPr algn="l" defTabSz="914400" rtl="0" eaLnBrk="1" latinLnBrk="0" hangingPunct="1">
              <a:spcBef>
                <a:spcPct val="0"/>
              </a:spcBef>
              <a:buNone/>
              <a:defRPr sz="2400" kern="1200">
                <a:solidFill>
                  <a:srgbClr val="950E14"/>
                </a:solidFill>
                <a:latin typeface="Etelka Text Pro" panose="02000503030000020004" pitchFamily="50" charset="0"/>
                <a:ea typeface="+mj-ea"/>
                <a:cs typeface="Arial" panose="020B0604020202020204" pitchFamily="34" charset="0"/>
              </a:defRPr>
            </a:lvl1pPr>
          </a:lstStyle>
          <a:p>
            <a:pPr algn="ctr"/>
            <a:r>
              <a:rPr lang="en-US" sz="1200">
                <a:solidFill>
                  <a:schemeClr val="tx1">
                    <a:lumMod val="50000"/>
                    <a:lumOff val="50000"/>
                  </a:schemeClr>
                </a:solidFill>
                <a:latin typeface="Calibri Light" panose="020F0302020204030204" pitchFamily="34" charset="0"/>
                <a:cs typeface="Calibri Light" panose="020F0302020204030204" pitchFamily="34" charset="0"/>
              </a:rPr>
              <a:t>Q4 2026</a:t>
            </a:r>
          </a:p>
        </p:txBody>
      </p:sp>
      <p:sp>
        <p:nvSpPr>
          <p:cNvPr id="31" name="Pealkiri 1">
            <a:extLst>
              <a:ext uri="{FF2B5EF4-FFF2-40B4-BE49-F238E27FC236}">
                <a16:creationId xmlns:a16="http://schemas.microsoft.com/office/drawing/2014/main" id="{8C4C2EE0-DAA9-C464-B648-22EDEC0B6227}"/>
              </a:ext>
            </a:extLst>
          </p:cNvPr>
          <p:cNvSpPr txBox="1">
            <a:spLocks/>
          </p:cNvSpPr>
          <p:nvPr/>
        </p:nvSpPr>
        <p:spPr>
          <a:xfrm>
            <a:off x="421465" y="1595152"/>
            <a:ext cx="972000" cy="324000"/>
          </a:xfrm>
          <a:prstGeom prst="rect">
            <a:avLst/>
          </a:prstGeom>
        </p:spPr>
        <p:txBody>
          <a:bodyPr vert="horz" lIns="0" tIns="0" rIns="0" bIns="0" numCol="1" rtlCol="0" anchor="ctr">
            <a:normAutofit/>
          </a:bodyPr>
          <a:lstStyle>
            <a:lvl1pPr algn="l" defTabSz="914400" rtl="0" eaLnBrk="1" latinLnBrk="0" hangingPunct="1">
              <a:spcBef>
                <a:spcPct val="0"/>
              </a:spcBef>
              <a:buNone/>
              <a:defRPr sz="2400" kern="1200">
                <a:solidFill>
                  <a:srgbClr val="950E14"/>
                </a:solidFill>
                <a:latin typeface="Etelka Text Pro" panose="02000503030000020004" pitchFamily="50" charset="0"/>
                <a:ea typeface="+mj-ea"/>
                <a:cs typeface="Arial" panose="020B0604020202020204" pitchFamily="34" charset="0"/>
              </a:defRPr>
            </a:lvl1pPr>
          </a:lstStyle>
          <a:p>
            <a:pPr algn="r"/>
            <a:r>
              <a:rPr lang="en-US" sz="1400">
                <a:solidFill>
                  <a:schemeClr val="tx2">
                    <a:lumMod val="50000"/>
                  </a:schemeClr>
                </a:solidFill>
                <a:latin typeface="Calibri "/>
                <a:cs typeface="Calibri Light" panose="020F0302020204030204" pitchFamily="34" charset="0"/>
              </a:rPr>
              <a:t>Rannakalda</a:t>
            </a:r>
          </a:p>
        </p:txBody>
      </p:sp>
      <p:sp>
        <p:nvSpPr>
          <p:cNvPr id="32" name="Pealkiri 1">
            <a:extLst>
              <a:ext uri="{FF2B5EF4-FFF2-40B4-BE49-F238E27FC236}">
                <a16:creationId xmlns:a16="http://schemas.microsoft.com/office/drawing/2014/main" id="{470F1BA4-7D28-2D6C-8D5E-3ED37F2436BC}"/>
              </a:ext>
            </a:extLst>
          </p:cNvPr>
          <p:cNvSpPr txBox="1">
            <a:spLocks/>
          </p:cNvSpPr>
          <p:nvPr/>
        </p:nvSpPr>
        <p:spPr>
          <a:xfrm>
            <a:off x="421465" y="1915558"/>
            <a:ext cx="972000" cy="324000"/>
          </a:xfrm>
          <a:prstGeom prst="rect">
            <a:avLst/>
          </a:prstGeom>
        </p:spPr>
        <p:txBody>
          <a:bodyPr vert="horz" lIns="0" tIns="0" rIns="0" bIns="0" numCol="1" rtlCol="0" anchor="ctr">
            <a:normAutofit/>
          </a:bodyPr>
          <a:lstStyle>
            <a:lvl1pPr algn="l" defTabSz="914400" rtl="0" eaLnBrk="1" latinLnBrk="0" hangingPunct="1">
              <a:spcBef>
                <a:spcPct val="0"/>
              </a:spcBef>
              <a:buNone/>
              <a:defRPr sz="2400" kern="1200">
                <a:solidFill>
                  <a:srgbClr val="950E14"/>
                </a:solidFill>
                <a:latin typeface="Etelka Text Pro" panose="02000503030000020004" pitchFamily="50" charset="0"/>
                <a:ea typeface="+mj-ea"/>
                <a:cs typeface="Arial" panose="020B0604020202020204" pitchFamily="34" charset="0"/>
              </a:defRPr>
            </a:lvl1pPr>
          </a:lstStyle>
          <a:p>
            <a:pPr algn="r"/>
            <a:r>
              <a:rPr lang="en-US" sz="1400">
                <a:solidFill>
                  <a:schemeClr val="tx2">
                    <a:lumMod val="50000"/>
                  </a:schemeClr>
                </a:solidFill>
                <a:latin typeface="Calibri "/>
                <a:cs typeface="Calibri Light" panose="020F0302020204030204" pitchFamily="34" charset="0"/>
              </a:rPr>
              <a:t>Kuldlehe</a:t>
            </a:r>
          </a:p>
        </p:txBody>
      </p:sp>
      <p:sp>
        <p:nvSpPr>
          <p:cNvPr id="33" name="Pealkiri 1">
            <a:extLst>
              <a:ext uri="{FF2B5EF4-FFF2-40B4-BE49-F238E27FC236}">
                <a16:creationId xmlns:a16="http://schemas.microsoft.com/office/drawing/2014/main" id="{31B1D77E-3435-96C2-83D2-7E2BE33B1DDD}"/>
              </a:ext>
            </a:extLst>
          </p:cNvPr>
          <p:cNvSpPr txBox="1">
            <a:spLocks/>
          </p:cNvSpPr>
          <p:nvPr/>
        </p:nvSpPr>
        <p:spPr>
          <a:xfrm>
            <a:off x="421465" y="2235964"/>
            <a:ext cx="972000" cy="324000"/>
          </a:xfrm>
          <a:prstGeom prst="rect">
            <a:avLst/>
          </a:prstGeom>
        </p:spPr>
        <p:txBody>
          <a:bodyPr vert="horz" lIns="0" tIns="0" rIns="0" bIns="0" numCol="1" rtlCol="0" anchor="ctr">
            <a:normAutofit/>
          </a:bodyPr>
          <a:lstStyle>
            <a:lvl1pPr algn="l" defTabSz="914400" rtl="0" eaLnBrk="1" latinLnBrk="0" hangingPunct="1">
              <a:spcBef>
                <a:spcPct val="0"/>
              </a:spcBef>
              <a:buNone/>
              <a:defRPr sz="2400" kern="1200">
                <a:solidFill>
                  <a:srgbClr val="950E14"/>
                </a:solidFill>
                <a:latin typeface="Etelka Text Pro" panose="02000503030000020004" pitchFamily="50" charset="0"/>
                <a:ea typeface="+mj-ea"/>
                <a:cs typeface="Arial" panose="020B0604020202020204" pitchFamily="34" charset="0"/>
              </a:defRPr>
            </a:lvl1pPr>
          </a:lstStyle>
          <a:p>
            <a:pPr algn="r"/>
            <a:r>
              <a:rPr lang="en-US" sz="1400">
                <a:solidFill>
                  <a:schemeClr val="tx1"/>
                </a:solidFill>
                <a:latin typeface="Calibri "/>
                <a:cs typeface="Calibri Light" panose="020F0302020204030204" pitchFamily="34" charset="0"/>
              </a:rPr>
              <a:t>Lozen S1</a:t>
            </a:r>
          </a:p>
        </p:txBody>
      </p:sp>
      <p:sp>
        <p:nvSpPr>
          <p:cNvPr id="34" name="Pealkiri 1">
            <a:extLst>
              <a:ext uri="{FF2B5EF4-FFF2-40B4-BE49-F238E27FC236}">
                <a16:creationId xmlns:a16="http://schemas.microsoft.com/office/drawing/2014/main" id="{612D71D7-A019-5825-8686-F56842E8AC02}"/>
              </a:ext>
            </a:extLst>
          </p:cNvPr>
          <p:cNvSpPr txBox="1">
            <a:spLocks/>
          </p:cNvSpPr>
          <p:nvPr/>
        </p:nvSpPr>
        <p:spPr>
          <a:xfrm>
            <a:off x="421465" y="2556370"/>
            <a:ext cx="972000" cy="324000"/>
          </a:xfrm>
          <a:prstGeom prst="rect">
            <a:avLst/>
          </a:prstGeom>
        </p:spPr>
        <p:txBody>
          <a:bodyPr vert="horz" lIns="0" tIns="0" rIns="0" bIns="0" numCol="1" rtlCol="0" anchor="ctr">
            <a:normAutofit/>
          </a:bodyPr>
          <a:lstStyle>
            <a:lvl1pPr algn="l" defTabSz="914400" rtl="0" eaLnBrk="1" latinLnBrk="0" hangingPunct="1">
              <a:spcBef>
                <a:spcPct val="0"/>
              </a:spcBef>
              <a:buNone/>
              <a:defRPr sz="2400" kern="1200">
                <a:solidFill>
                  <a:srgbClr val="950E14"/>
                </a:solidFill>
                <a:latin typeface="Etelka Text Pro" panose="02000503030000020004" pitchFamily="50" charset="0"/>
                <a:ea typeface="+mj-ea"/>
                <a:cs typeface="Arial" panose="020B0604020202020204" pitchFamily="34" charset="0"/>
              </a:defRPr>
            </a:lvl1pPr>
          </a:lstStyle>
          <a:p>
            <a:pPr algn="r"/>
            <a:r>
              <a:rPr lang="en-US" sz="1400">
                <a:solidFill>
                  <a:schemeClr val="tx1"/>
                </a:solidFill>
                <a:latin typeface="Calibri "/>
                <a:cs typeface="Calibri Light" panose="020F0302020204030204" pitchFamily="34" charset="0"/>
              </a:rPr>
              <a:t>Lozen S2</a:t>
            </a:r>
          </a:p>
        </p:txBody>
      </p:sp>
      <p:sp>
        <p:nvSpPr>
          <p:cNvPr id="35" name="Pealkiri 1">
            <a:extLst>
              <a:ext uri="{FF2B5EF4-FFF2-40B4-BE49-F238E27FC236}">
                <a16:creationId xmlns:a16="http://schemas.microsoft.com/office/drawing/2014/main" id="{61D905F5-2794-73FD-2180-C89EDBCAC2B9}"/>
              </a:ext>
            </a:extLst>
          </p:cNvPr>
          <p:cNvSpPr txBox="1">
            <a:spLocks/>
          </p:cNvSpPr>
          <p:nvPr/>
        </p:nvSpPr>
        <p:spPr>
          <a:xfrm>
            <a:off x="421465" y="2876776"/>
            <a:ext cx="972000" cy="324000"/>
          </a:xfrm>
          <a:prstGeom prst="rect">
            <a:avLst/>
          </a:prstGeom>
        </p:spPr>
        <p:txBody>
          <a:bodyPr vert="horz" lIns="0" tIns="0" rIns="0" bIns="0" numCol="1" rtlCol="0" anchor="ctr">
            <a:normAutofit/>
          </a:bodyPr>
          <a:lstStyle>
            <a:lvl1pPr algn="l" defTabSz="914400" rtl="0" eaLnBrk="1" latinLnBrk="0" hangingPunct="1">
              <a:spcBef>
                <a:spcPct val="0"/>
              </a:spcBef>
              <a:buNone/>
              <a:defRPr sz="2400" kern="1200">
                <a:solidFill>
                  <a:srgbClr val="950E14"/>
                </a:solidFill>
                <a:latin typeface="Etelka Text Pro" panose="02000503030000020004" pitchFamily="50" charset="0"/>
                <a:ea typeface="+mj-ea"/>
                <a:cs typeface="Arial" panose="020B0604020202020204" pitchFamily="34" charset="0"/>
              </a:defRPr>
            </a:lvl1pPr>
          </a:lstStyle>
          <a:p>
            <a:pPr algn="r"/>
            <a:r>
              <a:rPr lang="en-US" sz="1400">
                <a:solidFill>
                  <a:schemeClr val="tx1"/>
                </a:solidFill>
                <a:latin typeface="Calibri "/>
                <a:cs typeface="Calibri Light" panose="020F0302020204030204" pitchFamily="34" charset="0"/>
              </a:rPr>
              <a:t>Lozen S3</a:t>
            </a:r>
          </a:p>
        </p:txBody>
      </p:sp>
      <p:sp>
        <p:nvSpPr>
          <p:cNvPr id="36" name="Pealkiri 1">
            <a:extLst>
              <a:ext uri="{FF2B5EF4-FFF2-40B4-BE49-F238E27FC236}">
                <a16:creationId xmlns:a16="http://schemas.microsoft.com/office/drawing/2014/main" id="{7DB7FAC7-46FC-0912-112A-6FBDC03194FA}"/>
              </a:ext>
            </a:extLst>
          </p:cNvPr>
          <p:cNvSpPr txBox="1">
            <a:spLocks/>
          </p:cNvSpPr>
          <p:nvPr/>
        </p:nvSpPr>
        <p:spPr>
          <a:xfrm>
            <a:off x="421465" y="3197182"/>
            <a:ext cx="972000" cy="324000"/>
          </a:xfrm>
          <a:prstGeom prst="rect">
            <a:avLst/>
          </a:prstGeom>
        </p:spPr>
        <p:txBody>
          <a:bodyPr vert="horz" lIns="0" tIns="0" rIns="0" bIns="0" numCol="1" rtlCol="0" anchor="ctr">
            <a:normAutofit/>
          </a:bodyPr>
          <a:lstStyle>
            <a:lvl1pPr algn="l" defTabSz="914400" rtl="0" eaLnBrk="1" latinLnBrk="0" hangingPunct="1">
              <a:spcBef>
                <a:spcPct val="0"/>
              </a:spcBef>
              <a:buNone/>
              <a:defRPr sz="2400" kern="1200">
                <a:solidFill>
                  <a:srgbClr val="950E14"/>
                </a:solidFill>
                <a:latin typeface="Etelka Text Pro" panose="02000503030000020004" pitchFamily="50" charset="0"/>
                <a:ea typeface="+mj-ea"/>
                <a:cs typeface="Arial" panose="020B0604020202020204" pitchFamily="34" charset="0"/>
              </a:defRPr>
            </a:lvl1pPr>
          </a:lstStyle>
          <a:p>
            <a:pPr algn="r"/>
            <a:r>
              <a:rPr lang="en-US" sz="1400">
                <a:solidFill>
                  <a:schemeClr val="tx2">
                    <a:lumMod val="50000"/>
                  </a:schemeClr>
                </a:solidFill>
                <a:latin typeface="Calibri "/>
                <a:cs typeface="Calibri Light" panose="020F0302020204030204" pitchFamily="34" charset="0"/>
              </a:rPr>
              <a:t>Soodi 6</a:t>
            </a:r>
          </a:p>
        </p:txBody>
      </p:sp>
      <p:sp>
        <p:nvSpPr>
          <p:cNvPr id="37" name="Pealkiri 1">
            <a:extLst>
              <a:ext uri="{FF2B5EF4-FFF2-40B4-BE49-F238E27FC236}">
                <a16:creationId xmlns:a16="http://schemas.microsoft.com/office/drawing/2014/main" id="{14EFD5E3-4487-75C0-4E0D-5E9DCA4DD591}"/>
              </a:ext>
            </a:extLst>
          </p:cNvPr>
          <p:cNvSpPr txBox="1">
            <a:spLocks/>
          </p:cNvSpPr>
          <p:nvPr/>
        </p:nvSpPr>
        <p:spPr>
          <a:xfrm>
            <a:off x="421465" y="3517588"/>
            <a:ext cx="972000" cy="324000"/>
          </a:xfrm>
          <a:prstGeom prst="rect">
            <a:avLst/>
          </a:prstGeom>
        </p:spPr>
        <p:txBody>
          <a:bodyPr vert="horz" lIns="0" tIns="0" rIns="0" bIns="0" numCol="1" rtlCol="0" anchor="ctr">
            <a:normAutofit/>
          </a:bodyPr>
          <a:lstStyle>
            <a:lvl1pPr algn="l" defTabSz="914400" rtl="0" eaLnBrk="1" latinLnBrk="0" hangingPunct="1">
              <a:spcBef>
                <a:spcPct val="0"/>
              </a:spcBef>
              <a:buNone/>
              <a:defRPr sz="2400" kern="1200">
                <a:solidFill>
                  <a:srgbClr val="950E14"/>
                </a:solidFill>
                <a:latin typeface="Etelka Text Pro" panose="02000503030000020004" pitchFamily="50" charset="0"/>
                <a:ea typeface="+mj-ea"/>
                <a:cs typeface="Arial" panose="020B0604020202020204" pitchFamily="34" charset="0"/>
              </a:defRPr>
            </a:lvl1pPr>
          </a:lstStyle>
          <a:p>
            <a:pPr algn="r"/>
            <a:r>
              <a:rPr lang="en-US" sz="1400">
                <a:solidFill>
                  <a:schemeClr val="tx2">
                    <a:lumMod val="50000"/>
                  </a:schemeClr>
                </a:solidFill>
                <a:latin typeface="Calibri "/>
                <a:cs typeface="Calibri Light" panose="020F0302020204030204" pitchFamily="34" charset="0"/>
              </a:rPr>
              <a:t>Arcojärve S1</a:t>
            </a:r>
          </a:p>
        </p:txBody>
      </p:sp>
      <p:sp>
        <p:nvSpPr>
          <p:cNvPr id="38" name="Pealkiri 1">
            <a:extLst>
              <a:ext uri="{FF2B5EF4-FFF2-40B4-BE49-F238E27FC236}">
                <a16:creationId xmlns:a16="http://schemas.microsoft.com/office/drawing/2014/main" id="{403B6F75-963E-0A67-21E7-784850186FCD}"/>
              </a:ext>
            </a:extLst>
          </p:cNvPr>
          <p:cNvSpPr txBox="1">
            <a:spLocks/>
          </p:cNvSpPr>
          <p:nvPr/>
        </p:nvSpPr>
        <p:spPr>
          <a:xfrm>
            <a:off x="421465" y="3837994"/>
            <a:ext cx="972000" cy="324000"/>
          </a:xfrm>
          <a:prstGeom prst="rect">
            <a:avLst/>
          </a:prstGeom>
        </p:spPr>
        <p:txBody>
          <a:bodyPr vert="horz" lIns="0" tIns="0" rIns="0" bIns="0" numCol="1" rtlCol="0" anchor="ctr">
            <a:normAutofit/>
          </a:bodyPr>
          <a:lstStyle>
            <a:lvl1pPr algn="l" defTabSz="914400" rtl="0" eaLnBrk="1" latinLnBrk="0" hangingPunct="1">
              <a:spcBef>
                <a:spcPct val="0"/>
              </a:spcBef>
              <a:buNone/>
              <a:defRPr sz="2400" kern="1200">
                <a:solidFill>
                  <a:srgbClr val="950E14"/>
                </a:solidFill>
                <a:latin typeface="Etelka Text Pro" panose="02000503030000020004" pitchFamily="50" charset="0"/>
                <a:ea typeface="+mj-ea"/>
                <a:cs typeface="Arial" panose="020B0604020202020204" pitchFamily="34" charset="0"/>
              </a:defRPr>
            </a:lvl1pPr>
          </a:lstStyle>
          <a:p>
            <a:pPr algn="r"/>
            <a:r>
              <a:rPr lang="en-US" sz="1400">
                <a:solidFill>
                  <a:schemeClr val="tx2">
                    <a:lumMod val="50000"/>
                  </a:schemeClr>
                </a:solidFill>
                <a:latin typeface="Calibri "/>
                <a:cs typeface="Calibri Light" panose="020F0302020204030204" pitchFamily="34" charset="0"/>
              </a:rPr>
              <a:t>Arcojärve S2</a:t>
            </a:r>
          </a:p>
        </p:txBody>
      </p:sp>
      <p:sp>
        <p:nvSpPr>
          <p:cNvPr id="39" name="Pealkiri 1">
            <a:extLst>
              <a:ext uri="{FF2B5EF4-FFF2-40B4-BE49-F238E27FC236}">
                <a16:creationId xmlns:a16="http://schemas.microsoft.com/office/drawing/2014/main" id="{7C845CCA-9645-BF98-8538-0D1E45F31BB2}"/>
              </a:ext>
            </a:extLst>
          </p:cNvPr>
          <p:cNvSpPr txBox="1">
            <a:spLocks/>
          </p:cNvSpPr>
          <p:nvPr/>
        </p:nvSpPr>
        <p:spPr>
          <a:xfrm>
            <a:off x="421465" y="4158400"/>
            <a:ext cx="972000" cy="324000"/>
          </a:xfrm>
          <a:prstGeom prst="rect">
            <a:avLst/>
          </a:prstGeom>
        </p:spPr>
        <p:txBody>
          <a:bodyPr vert="horz" lIns="0" tIns="0" rIns="0" bIns="0" numCol="1" rtlCol="0" anchor="ctr">
            <a:normAutofit/>
          </a:bodyPr>
          <a:lstStyle>
            <a:lvl1pPr algn="l" defTabSz="914400" rtl="0" eaLnBrk="1" latinLnBrk="0" hangingPunct="1">
              <a:spcBef>
                <a:spcPct val="0"/>
              </a:spcBef>
              <a:buNone/>
              <a:defRPr sz="2400" kern="1200">
                <a:solidFill>
                  <a:srgbClr val="950E14"/>
                </a:solidFill>
                <a:latin typeface="Etelka Text Pro" panose="02000503030000020004" pitchFamily="50" charset="0"/>
                <a:ea typeface="+mj-ea"/>
                <a:cs typeface="Arial" panose="020B0604020202020204" pitchFamily="34" charset="0"/>
              </a:defRPr>
            </a:lvl1pPr>
          </a:lstStyle>
          <a:p>
            <a:pPr algn="r"/>
            <a:r>
              <a:rPr lang="en-US" sz="1400">
                <a:solidFill>
                  <a:schemeClr val="tx2">
                    <a:lumMod val="50000"/>
                  </a:schemeClr>
                </a:solidFill>
                <a:latin typeface="Calibri "/>
                <a:cs typeface="Calibri Light" panose="020F0302020204030204" pitchFamily="34" charset="0"/>
              </a:rPr>
              <a:t>Arcojärve S3</a:t>
            </a:r>
          </a:p>
        </p:txBody>
      </p:sp>
      <p:sp>
        <p:nvSpPr>
          <p:cNvPr id="40" name="Pealkiri 1">
            <a:extLst>
              <a:ext uri="{FF2B5EF4-FFF2-40B4-BE49-F238E27FC236}">
                <a16:creationId xmlns:a16="http://schemas.microsoft.com/office/drawing/2014/main" id="{A674CD4A-03C9-A6B2-5673-161206B022E3}"/>
              </a:ext>
            </a:extLst>
          </p:cNvPr>
          <p:cNvSpPr txBox="1">
            <a:spLocks/>
          </p:cNvSpPr>
          <p:nvPr/>
        </p:nvSpPr>
        <p:spPr>
          <a:xfrm>
            <a:off x="421465" y="4478806"/>
            <a:ext cx="972000" cy="324000"/>
          </a:xfrm>
          <a:prstGeom prst="rect">
            <a:avLst/>
          </a:prstGeom>
        </p:spPr>
        <p:txBody>
          <a:bodyPr vert="horz" lIns="0" tIns="0" rIns="0" bIns="0" numCol="1" rtlCol="0" anchor="ctr">
            <a:normAutofit/>
          </a:bodyPr>
          <a:lstStyle>
            <a:lvl1pPr algn="l" defTabSz="914400" rtl="0" eaLnBrk="1" latinLnBrk="0" hangingPunct="1">
              <a:spcBef>
                <a:spcPct val="0"/>
              </a:spcBef>
              <a:buNone/>
              <a:defRPr sz="2400" kern="1200">
                <a:solidFill>
                  <a:srgbClr val="950E14"/>
                </a:solidFill>
                <a:latin typeface="Etelka Text Pro" panose="02000503030000020004" pitchFamily="50" charset="0"/>
                <a:ea typeface="+mj-ea"/>
                <a:cs typeface="Arial" panose="020B0604020202020204" pitchFamily="34" charset="0"/>
              </a:defRPr>
            </a:lvl1pPr>
          </a:lstStyle>
          <a:p>
            <a:pPr algn="r"/>
            <a:r>
              <a:rPr lang="en-US" sz="1400">
                <a:solidFill>
                  <a:schemeClr val="tx2">
                    <a:lumMod val="50000"/>
                  </a:schemeClr>
                </a:solidFill>
                <a:latin typeface="Calibri "/>
                <a:cs typeface="Calibri Light" panose="020F0302020204030204" pitchFamily="34" charset="0"/>
              </a:rPr>
              <a:t>Arcojärve S4</a:t>
            </a:r>
          </a:p>
        </p:txBody>
      </p:sp>
      <p:sp>
        <p:nvSpPr>
          <p:cNvPr id="41" name="Pealkiri 1">
            <a:extLst>
              <a:ext uri="{FF2B5EF4-FFF2-40B4-BE49-F238E27FC236}">
                <a16:creationId xmlns:a16="http://schemas.microsoft.com/office/drawing/2014/main" id="{015BB717-2A43-48DC-8E5C-BF1D7F8D9B8F}"/>
              </a:ext>
            </a:extLst>
          </p:cNvPr>
          <p:cNvSpPr txBox="1">
            <a:spLocks/>
          </p:cNvSpPr>
          <p:nvPr/>
        </p:nvSpPr>
        <p:spPr>
          <a:xfrm>
            <a:off x="421465" y="4799212"/>
            <a:ext cx="972000" cy="324000"/>
          </a:xfrm>
          <a:prstGeom prst="rect">
            <a:avLst/>
          </a:prstGeom>
        </p:spPr>
        <p:txBody>
          <a:bodyPr vert="horz" lIns="0" tIns="0" rIns="0" bIns="0" numCol="1" rtlCol="0" anchor="ctr">
            <a:normAutofit/>
          </a:bodyPr>
          <a:lstStyle>
            <a:lvl1pPr algn="l" defTabSz="914400" rtl="0" eaLnBrk="1" latinLnBrk="0" hangingPunct="1">
              <a:spcBef>
                <a:spcPct val="0"/>
              </a:spcBef>
              <a:buNone/>
              <a:defRPr sz="2400" kern="1200">
                <a:solidFill>
                  <a:srgbClr val="950E14"/>
                </a:solidFill>
                <a:latin typeface="Etelka Text Pro" panose="02000503030000020004" pitchFamily="50" charset="0"/>
                <a:ea typeface="+mj-ea"/>
                <a:cs typeface="Arial" panose="020B0604020202020204" pitchFamily="34" charset="0"/>
              </a:defRPr>
            </a:lvl1pPr>
          </a:lstStyle>
          <a:p>
            <a:pPr algn="r"/>
            <a:r>
              <a:rPr lang="en-US" sz="1400">
                <a:solidFill>
                  <a:schemeClr val="tx2">
                    <a:lumMod val="50000"/>
                  </a:schemeClr>
                </a:solidFill>
                <a:latin typeface="Calibri "/>
                <a:cs typeface="Calibri Light" panose="020F0302020204030204" pitchFamily="34" charset="0"/>
              </a:rPr>
              <a:t>Lammi 6 S1</a:t>
            </a:r>
          </a:p>
        </p:txBody>
      </p:sp>
      <p:sp>
        <p:nvSpPr>
          <p:cNvPr id="42" name="Pealkiri 1">
            <a:extLst>
              <a:ext uri="{FF2B5EF4-FFF2-40B4-BE49-F238E27FC236}">
                <a16:creationId xmlns:a16="http://schemas.microsoft.com/office/drawing/2014/main" id="{078AFC15-F8CE-16F2-6690-619BA72133DC}"/>
              </a:ext>
            </a:extLst>
          </p:cNvPr>
          <p:cNvSpPr txBox="1">
            <a:spLocks/>
          </p:cNvSpPr>
          <p:nvPr/>
        </p:nvSpPr>
        <p:spPr>
          <a:xfrm>
            <a:off x="421465" y="5119618"/>
            <a:ext cx="972000" cy="324000"/>
          </a:xfrm>
          <a:prstGeom prst="rect">
            <a:avLst/>
          </a:prstGeom>
        </p:spPr>
        <p:txBody>
          <a:bodyPr vert="horz" lIns="0" tIns="0" rIns="0" bIns="0" numCol="1" rtlCol="0" anchor="ctr">
            <a:normAutofit/>
          </a:bodyPr>
          <a:lstStyle>
            <a:lvl1pPr algn="l" defTabSz="914400" rtl="0" eaLnBrk="1" latinLnBrk="0" hangingPunct="1">
              <a:spcBef>
                <a:spcPct val="0"/>
              </a:spcBef>
              <a:buNone/>
              <a:defRPr sz="2400" kern="1200">
                <a:solidFill>
                  <a:srgbClr val="950E14"/>
                </a:solidFill>
                <a:latin typeface="Etelka Text Pro" panose="02000503030000020004" pitchFamily="50" charset="0"/>
                <a:ea typeface="+mj-ea"/>
                <a:cs typeface="Arial" panose="020B0604020202020204" pitchFamily="34" charset="0"/>
              </a:defRPr>
            </a:lvl1pPr>
          </a:lstStyle>
          <a:p>
            <a:pPr algn="r"/>
            <a:r>
              <a:rPr lang="en-US" sz="1400">
                <a:solidFill>
                  <a:schemeClr val="tx2">
                    <a:lumMod val="50000"/>
                  </a:schemeClr>
                </a:solidFill>
                <a:latin typeface="Calibri "/>
                <a:cs typeface="Calibri Light" panose="020F0302020204030204" pitchFamily="34" charset="0"/>
              </a:rPr>
              <a:t>Lammi 6 S2</a:t>
            </a:r>
          </a:p>
        </p:txBody>
      </p:sp>
      <p:pic>
        <p:nvPicPr>
          <p:cNvPr id="43" name="Graphic 42" descr="Crane outline">
            <a:extLst>
              <a:ext uri="{FF2B5EF4-FFF2-40B4-BE49-F238E27FC236}">
                <a16:creationId xmlns:a16="http://schemas.microsoft.com/office/drawing/2014/main" id="{F0C32CC7-9BB4-B895-C885-C144F1C7ED8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586653" y="1559152"/>
            <a:ext cx="360000" cy="360000"/>
          </a:xfrm>
          <a:prstGeom prst="rect">
            <a:avLst/>
          </a:prstGeom>
        </p:spPr>
      </p:pic>
      <p:pic>
        <p:nvPicPr>
          <p:cNvPr id="44" name="Graphic 43" descr="Crane outline">
            <a:extLst>
              <a:ext uri="{FF2B5EF4-FFF2-40B4-BE49-F238E27FC236}">
                <a16:creationId xmlns:a16="http://schemas.microsoft.com/office/drawing/2014/main" id="{4BCCB12A-E058-1C71-9CD4-2042792C8083}"/>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586653" y="1899890"/>
            <a:ext cx="360000" cy="360000"/>
          </a:xfrm>
          <a:prstGeom prst="rect">
            <a:avLst/>
          </a:prstGeom>
        </p:spPr>
      </p:pic>
      <p:pic>
        <p:nvPicPr>
          <p:cNvPr id="45" name="Graphic 44" descr="Crane outline">
            <a:extLst>
              <a:ext uri="{FF2B5EF4-FFF2-40B4-BE49-F238E27FC236}">
                <a16:creationId xmlns:a16="http://schemas.microsoft.com/office/drawing/2014/main" id="{4E876938-DD22-469E-67B1-EA13F48FB99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586653" y="2221819"/>
            <a:ext cx="360000" cy="360000"/>
          </a:xfrm>
          <a:prstGeom prst="rect">
            <a:avLst/>
          </a:prstGeom>
        </p:spPr>
      </p:pic>
      <p:pic>
        <p:nvPicPr>
          <p:cNvPr id="46" name="Graphic 45" descr="Treasure chest with solid fill">
            <a:extLst>
              <a:ext uri="{FF2B5EF4-FFF2-40B4-BE49-F238E27FC236}">
                <a16:creationId xmlns:a16="http://schemas.microsoft.com/office/drawing/2014/main" id="{5B4C4AB3-94B1-4987-68A5-1C819F0C0780}"/>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498631" y="1559152"/>
            <a:ext cx="360000" cy="360000"/>
          </a:xfrm>
          <a:prstGeom prst="rect">
            <a:avLst/>
          </a:prstGeom>
        </p:spPr>
      </p:pic>
      <p:pic>
        <p:nvPicPr>
          <p:cNvPr id="47" name="Graphic 46" descr="Treasure chest with solid fill">
            <a:extLst>
              <a:ext uri="{FF2B5EF4-FFF2-40B4-BE49-F238E27FC236}">
                <a16:creationId xmlns:a16="http://schemas.microsoft.com/office/drawing/2014/main" id="{2ABB8260-DD52-686E-4E1C-87C31B41C757}"/>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118753" y="1902200"/>
            <a:ext cx="360000" cy="360000"/>
          </a:xfrm>
          <a:prstGeom prst="rect">
            <a:avLst/>
          </a:prstGeom>
        </p:spPr>
      </p:pic>
      <p:pic>
        <p:nvPicPr>
          <p:cNvPr id="48" name="Graphic 47" descr="Treasure chest with solid fill">
            <a:extLst>
              <a:ext uri="{FF2B5EF4-FFF2-40B4-BE49-F238E27FC236}">
                <a16:creationId xmlns:a16="http://schemas.microsoft.com/office/drawing/2014/main" id="{6ACB8A2A-1F16-CC67-06E9-A5DF355B5D51}"/>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023935" y="2219055"/>
            <a:ext cx="360000" cy="360000"/>
          </a:xfrm>
          <a:prstGeom prst="rect">
            <a:avLst/>
          </a:prstGeom>
        </p:spPr>
      </p:pic>
      <p:pic>
        <p:nvPicPr>
          <p:cNvPr id="49" name="Graphic 48" descr="Treasure chest with solid fill">
            <a:extLst>
              <a:ext uri="{FF2B5EF4-FFF2-40B4-BE49-F238E27FC236}">
                <a16:creationId xmlns:a16="http://schemas.microsoft.com/office/drawing/2014/main" id="{D5E9258A-D7DC-FC58-35D4-3AED5E171D6A}"/>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655261" y="2539461"/>
            <a:ext cx="360000" cy="360000"/>
          </a:xfrm>
          <a:prstGeom prst="rect">
            <a:avLst/>
          </a:prstGeom>
        </p:spPr>
      </p:pic>
      <p:pic>
        <p:nvPicPr>
          <p:cNvPr id="50" name="Graphic 49" descr="Treasure chest with solid fill">
            <a:extLst>
              <a:ext uri="{FF2B5EF4-FFF2-40B4-BE49-F238E27FC236}">
                <a16:creationId xmlns:a16="http://schemas.microsoft.com/office/drawing/2014/main" id="{DCA8813C-1014-6C8B-2601-6B894052303D}"/>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551491" y="2859867"/>
            <a:ext cx="360000" cy="360000"/>
          </a:xfrm>
          <a:prstGeom prst="rect">
            <a:avLst/>
          </a:prstGeom>
        </p:spPr>
      </p:pic>
      <p:cxnSp>
        <p:nvCxnSpPr>
          <p:cNvPr id="51" name="Straight Connector 50">
            <a:extLst>
              <a:ext uri="{FF2B5EF4-FFF2-40B4-BE49-F238E27FC236}">
                <a16:creationId xmlns:a16="http://schemas.microsoft.com/office/drawing/2014/main" id="{26335515-F875-7345-1833-C7F660E78318}"/>
              </a:ext>
            </a:extLst>
          </p:cNvPr>
          <p:cNvCxnSpPr>
            <a:cxnSpLocks/>
          </p:cNvCxnSpPr>
          <p:nvPr/>
        </p:nvCxnSpPr>
        <p:spPr>
          <a:xfrm>
            <a:off x="1993842" y="1829183"/>
            <a:ext cx="1512000" cy="0"/>
          </a:xfrm>
          <a:prstGeom prst="line">
            <a:avLst/>
          </a:prstGeom>
          <a:ln w="12700">
            <a:solidFill>
              <a:schemeClr val="bg2">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29537BB-B176-8227-4D16-7DC2BF569EA6}"/>
              </a:ext>
            </a:extLst>
          </p:cNvPr>
          <p:cNvCxnSpPr>
            <a:cxnSpLocks/>
          </p:cNvCxnSpPr>
          <p:nvPr/>
        </p:nvCxnSpPr>
        <p:spPr>
          <a:xfrm>
            <a:off x="1993842" y="2153219"/>
            <a:ext cx="2088000" cy="0"/>
          </a:xfrm>
          <a:prstGeom prst="line">
            <a:avLst/>
          </a:prstGeom>
          <a:ln w="12700">
            <a:solidFill>
              <a:schemeClr val="bg2">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A7CD99F-9F7C-4746-D021-019FFAA36DCA}"/>
              </a:ext>
            </a:extLst>
          </p:cNvPr>
          <p:cNvCxnSpPr>
            <a:cxnSpLocks/>
          </p:cNvCxnSpPr>
          <p:nvPr/>
        </p:nvCxnSpPr>
        <p:spPr>
          <a:xfrm>
            <a:off x="1993842" y="2477255"/>
            <a:ext cx="4030093" cy="0"/>
          </a:xfrm>
          <a:prstGeom prst="line">
            <a:avLst/>
          </a:prstGeom>
          <a:ln w="12700">
            <a:solidFill>
              <a:schemeClr val="bg2">
                <a:lumMod val="75000"/>
              </a:schemeClr>
            </a:solidFill>
            <a:prstDash val="lgDash"/>
          </a:ln>
        </p:spPr>
        <p:style>
          <a:lnRef idx="1">
            <a:schemeClr val="accent1"/>
          </a:lnRef>
          <a:fillRef idx="0">
            <a:schemeClr val="accent1"/>
          </a:fillRef>
          <a:effectRef idx="0">
            <a:schemeClr val="accent1"/>
          </a:effectRef>
          <a:fontRef idx="minor">
            <a:schemeClr val="tx1"/>
          </a:fontRef>
        </p:style>
      </p:cxnSp>
      <p:pic>
        <p:nvPicPr>
          <p:cNvPr id="54" name="Graphic 53" descr="Aspiration outline">
            <a:extLst>
              <a:ext uri="{FF2B5EF4-FFF2-40B4-BE49-F238E27FC236}">
                <a16:creationId xmlns:a16="http://schemas.microsoft.com/office/drawing/2014/main" id="{D7362E9C-14F4-E3F7-D663-ABD7D76DC432}"/>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584005" y="2837182"/>
            <a:ext cx="360000" cy="360000"/>
          </a:xfrm>
          <a:prstGeom prst="rect">
            <a:avLst/>
          </a:prstGeom>
        </p:spPr>
      </p:pic>
      <p:pic>
        <p:nvPicPr>
          <p:cNvPr id="55" name="Graphic 54" descr="Blueprint outline">
            <a:extLst>
              <a:ext uri="{FF2B5EF4-FFF2-40B4-BE49-F238E27FC236}">
                <a16:creationId xmlns:a16="http://schemas.microsoft.com/office/drawing/2014/main" id="{FD60DADF-A3BC-C2D8-C1E3-8307AAA55B51}"/>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580855" y="2539169"/>
            <a:ext cx="360000" cy="360000"/>
          </a:xfrm>
          <a:prstGeom prst="rect">
            <a:avLst/>
          </a:prstGeom>
        </p:spPr>
      </p:pic>
      <p:pic>
        <p:nvPicPr>
          <p:cNvPr id="56" name="Graphic 55" descr="Crane outline">
            <a:extLst>
              <a:ext uri="{FF2B5EF4-FFF2-40B4-BE49-F238E27FC236}">
                <a16:creationId xmlns:a16="http://schemas.microsoft.com/office/drawing/2014/main" id="{5F94E710-FE2B-1249-BE39-A6B98951642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385964" y="2539169"/>
            <a:ext cx="360000" cy="360000"/>
          </a:xfrm>
          <a:prstGeom prst="rect">
            <a:avLst/>
          </a:prstGeom>
        </p:spPr>
      </p:pic>
      <p:pic>
        <p:nvPicPr>
          <p:cNvPr id="57" name="Graphic 56" descr="Crane outline">
            <a:extLst>
              <a:ext uri="{FF2B5EF4-FFF2-40B4-BE49-F238E27FC236}">
                <a16:creationId xmlns:a16="http://schemas.microsoft.com/office/drawing/2014/main" id="{E812F38F-3448-BF4B-2856-2B90DA221697}"/>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21683" y="2859867"/>
            <a:ext cx="360000" cy="360000"/>
          </a:xfrm>
          <a:prstGeom prst="rect">
            <a:avLst/>
          </a:prstGeom>
        </p:spPr>
      </p:pic>
      <p:cxnSp>
        <p:nvCxnSpPr>
          <p:cNvPr id="58" name="Straight Connector 57">
            <a:extLst>
              <a:ext uri="{FF2B5EF4-FFF2-40B4-BE49-F238E27FC236}">
                <a16:creationId xmlns:a16="http://schemas.microsoft.com/office/drawing/2014/main" id="{BBC1616F-2AA4-1A19-090A-1AA880A2131D}"/>
              </a:ext>
            </a:extLst>
          </p:cNvPr>
          <p:cNvCxnSpPr>
            <a:cxnSpLocks/>
          </p:cNvCxnSpPr>
          <p:nvPr/>
        </p:nvCxnSpPr>
        <p:spPr>
          <a:xfrm>
            <a:off x="5806440" y="2801291"/>
            <a:ext cx="778304" cy="0"/>
          </a:xfrm>
          <a:prstGeom prst="line">
            <a:avLst/>
          </a:prstGeom>
          <a:ln w="12700">
            <a:solidFill>
              <a:schemeClr val="bg2">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289ED2A-273A-7F96-1621-6F6104764D07}"/>
              </a:ext>
            </a:extLst>
          </p:cNvPr>
          <p:cNvCxnSpPr>
            <a:cxnSpLocks/>
          </p:cNvCxnSpPr>
          <p:nvPr/>
        </p:nvCxnSpPr>
        <p:spPr>
          <a:xfrm>
            <a:off x="6489616" y="3125327"/>
            <a:ext cx="1994594" cy="0"/>
          </a:xfrm>
          <a:prstGeom prst="line">
            <a:avLst/>
          </a:prstGeom>
          <a:ln w="12700">
            <a:solidFill>
              <a:schemeClr val="bg2">
                <a:lumMod val="75000"/>
              </a:schemeClr>
            </a:solidFill>
            <a:prstDash val="lgDash"/>
          </a:ln>
        </p:spPr>
        <p:style>
          <a:lnRef idx="1">
            <a:schemeClr val="accent1"/>
          </a:lnRef>
          <a:fillRef idx="0">
            <a:schemeClr val="accent1"/>
          </a:fillRef>
          <a:effectRef idx="0">
            <a:schemeClr val="accent1"/>
          </a:effectRef>
          <a:fontRef idx="minor">
            <a:schemeClr val="tx1"/>
          </a:fontRef>
        </p:style>
      </p:cxnSp>
      <p:pic>
        <p:nvPicPr>
          <p:cNvPr id="60" name="Graphic 59" descr="Blueprint outline">
            <a:extLst>
              <a:ext uri="{FF2B5EF4-FFF2-40B4-BE49-F238E27FC236}">
                <a16:creationId xmlns:a16="http://schemas.microsoft.com/office/drawing/2014/main" id="{6D43E74B-E45F-86D1-928A-8DD9EA83652D}"/>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117596" y="2858776"/>
            <a:ext cx="360000" cy="360000"/>
          </a:xfrm>
          <a:prstGeom prst="rect">
            <a:avLst/>
          </a:prstGeom>
        </p:spPr>
      </p:pic>
      <p:cxnSp>
        <p:nvCxnSpPr>
          <p:cNvPr id="61" name="Straight Connector 60">
            <a:extLst>
              <a:ext uri="{FF2B5EF4-FFF2-40B4-BE49-F238E27FC236}">
                <a16:creationId xmlns:a16="http://schemas.microsoft.com/office/drawing/2014/main" id="{34AB8359-799E-758B-1D67-418568A16BB6}"/>
              </a:ext>
            </a:extLst>
          </p:cNvPr>
          <p:cNvCxnSpPr>
            <a:cxnSpLocks/>
          </p:cNvCxnSpPr>
          <p:nvPr/>
        </p:nvCxnSpPr>
        <p:spPr>
          <a:xfrm>
            <a:off x="1964653" y="2801291"/>
            <a:ext cx="3412943" cy="0"/>
          </a:xfrm>
          <a:prstGeom prst="line">
            <a:avLst/>
          </a:prstGeom>
          <a:ln w="12700">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0B63A49-6BFE-5EE8-10A2-7230631D87EF}"/>
              </a:ext>
            </a:extLst>
          </p:cNvPr>
          <p:cNvCxnSpPr>
            <a:cxnSpLocks/>
          </p:cNvCxnSpPr>
          <p:nvPr/>
        </p:nvCxnSpPr>
        <p:spPr>
          <a:xfrm>
            <a:off x="4477596" y="3116571"/>
            <a:ext cx="1544087" cy="0"/>
          </a:xfrm>
          <a:prstGeom prst="line">
            <a:avLst/>
          </a:prstGeom>
          <a:ln w="12700">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F0825C99-0DF8-23B1-8683-302CA672B2A0}"/>
              </a:ext>
            </a:extLst>
          </p:cNvPr>
          <p:cNvCxnSpPr>
            <a:cxnSpLocks/>
          </p:cNvCxnSpPr>
          <p:nvPr/>
        </p:nvCxnSpPr>
        <p:spPr>
          <a:xfrm>
            <a:off x="1964653" y="3116571"/>
            <a:ext cx="2124000" cy="0"/>
          </a:xfrm>
          <a:prstGeom prst="line">
            <a:avLst/>
          </a:prstGeom>
          <a:ln w="127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5" name="Graphic 64" descr="Aspiration outline">
            <a:extLst>
              <a:ext uri="{FF2B5EF4-FFF2-40B4-BE49-F238E27FC236}">
                <a16:creationId xmlns:a16="http://schemas.microsoft.com/office/drawing/2014/main" id="{1F61A485-C952-8F4B-5FFE-AA550B24C596}"/>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584005" y="3159961"/>
            <a:ext cx="360000" cy="360000"/>
          </a:xfrm>
          <a:prstGeom prst="rect">
            <a:avLst/>
          </a:prstGeom>
        </p:spPr>
      </p:pic>
      <p:pic>
        <p:nvPicPr>
          <p:cNvPr id="66" name="Graphic 65" descr="Blueprint outline">
            <a:extLst>
              <a:ext uri="{FF2B5EF4-FFF2-40B4-BE49-F238E27FC236}">
                <a16:creationId xmlns:a16="http://schemas.microsoft.com/office/drawing/2014/main" id="{29081017-06E0-4F16-9A9C-E7AECFB022D4}"/>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873329" y="3179182"/>
            <a:ext cx="360000" cy="360000"/>
          </a:xfrm>
          <a:prstGeom prst="rect">
            <a:avLst/>
          </a:prstGeom>
        </p:spPr>
      </p:pic>
      <p:cxnSp>
        <p:nvCxnSpPr>
          <p:cNvPr id="68" name="Straight Connector 67">
            <a:extLst>
              <a:ext uri="{FF2B5EF4-FFF2-40B4-BE49-F238E27FC236}">
                <a16:creationId xmlns:a16="http://schemas.microsoft.com/office/drawing/2014/main" id="{E00A91E7-5B97-C314-70BD-52FD34F4A711}"/>
              </a:ext>
            </a:extLst>
          </p:cNvPr>
          <p:cNvCxnSpPr>
            <a:cxnSpLocks/>
          </p:cNvCxnSpPr>
          <p:nvPr/>
        </p:nvCxnSpPr>
        <p:spPr>
          <a:xfrm>
            <a:off x="1974116" y="3449363"/>
            <a:ext cx="900000" cy="0"/>
          </a:xfrm>
          <a:prstGeom prst="line">
            <a:avLst/>
          </a:prstGeom>
          <a:ln w="127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9" name="Graphic 68" descr="Crane outline">
            <a:extLst>
              <a:ext uri="{FF2B5EF4-FFF2-40B4-BE49-F238E27FC236}">
                <a16:creationId xmlns:a16="http://schemas.microsoft.com/office/drawing/2014/main" id="{9C8BD78B-917E-3550-2F6B-7E9879E7538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62910" y="3179182"/>
            <a:ext cx="360000" cy="360000"/>
          </a:xfrm>
          <a:prstGeom prst="rect">
            <a:avLst/>
          </a:prstGeom>
        </p:spPr>
      </p:pic>
      <p:cxnSp>
        <p:nvCxnSpPr>
          <p:cNvPr id="70" name="Straight Connector 69">
            <a:extLst>
              <a:ext uri="{FF2B5EF4-FFF2-40B4-BE49-F238E27FC236}">
                <a16:creationId xmlns:a16="http://schemas.microsoft.com/office/drawing/2014/main" id="{B55DDA5F-812E-A659-9172-FBA32B38D202}"/>
              </a:ext>
            </a:extLst>
          </p:cNvPr>
          <p:cNvCxnSpPr>
            <a:cxnSpLocks/>
          </p:cNvCxnSpPr>
          <p:nvPr/>
        </p:nvCxnSpPr>
        <p:spPr>
          <a:xfrm>
            <a:off x="3230179" y="3466327"/>
            <a:ext cx="1532731" cy="0"/>
          </a:xfrm>
          <a:prstGeom prst="line">
            <a:avLst/>
          </a:prstGeom>
          <a:ln w="12700">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71" name="Graphic 70" descr="Treasure chest with solid fill">
            <a:extLst>
              <a:ext uri="{FF2B5EF4-FFF2-40B4-BE49-F238E27FC236}">
                <a16:creationId xmlns:a16="http://schemas.microsoft.com/office/drawing/2014/main" id="{38117A1F-842A-10FA-7A90-59122B4CC493}"/>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286587" y="3165147"/>
            <a:ext cx="360000" cy="360000"/>
          </a:xfrm>
          <a:prstGeom prst="rect">
            <a:avLst/>
          </a:prstGeom>
        </p:spPr>
      </p:pic>
      <p:cxnSp>
        <p:nvCxnSpPr>
          <p:cNvPr id="72" name="Straight Connector 71">
            <a:extLst>
              <a:ext uri="{FF2B5EF4-FFF2-40B4-BE49-F238E27FC236}">
                <a16:creationId xmlns:a16="http://schemas.microsoft.com/office/drawing/2014/main" id="{B3D5C746-4C41-C7D0-5D86-F74170645335}"/>
              </a:ext>
            </a:extLst>
          </p:cNvPr>
          <p:cNvCxnSpPr>
            <a:cxnSpLocks/>
          </p:cNvCxnSpPr>
          <p:nvPr/>
        </p:nvCxnSpPr>
        <p:spPr>
          <a:xfrm>
            <a:off x="5171900" y="3466327"/>
            <a:ext cx="2092709" cy="0"/>
          </a:xfrm>
          <a:prstGeom prst="line">
            <a:avLst/>
          </a:prstGeom>
          <a:ln w="12700">
            <a:solidFill>
              <a:schemeClr val="bg2">
                <a:lumMod val="75000"/>
              </a:schemeClr>
            </a:solidFill>
            <a:prstDash val="lgDash"/>
          </a:ln>
        </p:spPr>
        <p:style>
          <a:lnRef idx="1">
            <a:schemeClr val="accent1"/>
          </a:lnRef>
          <a:fillRef idx="0">
            <a:schemeClr val="accent1"/>
          </a:fillRef>
          <a:effectRef idx="0">
            <a:schemeClr val="accent1"/>
          </a:effectRef>
          <a:fontRef idx="minor">
            <a:schemeClr val="tx1"/>
          </a:fontRef>
        </p:style>
      </p:cxnSp>
      <p:pic>
        <p:nvPicPr>
          <p:cNvPr id="73" name="Graphic 72" descr="Aspiration outline">
            <a:extLst>
              <a:ext uri="{FF2B5EF4-FFF2-40B4-BE49-F238E27FC236}">
                <a16:creationId xmlns:a16="http://schemas.microsoft.com/office/drawing/2014/main" id="{2140F4BC-BF4D-CCDB-49E8-8E6C9DC37BA0}"/>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584005" y="3482740"/>
            <a:ext cx="360000" cy="360000"/>
          </a:xfrm>
          <a:prstGeom prst="rect">
            <a:avLst/>
          </a:prstGeom>
        </p:spPr>
      </p:pic>
      <p:pic>
        <p:nvPicPr>
          <p:cNvPr id="74" name="Graphic 73" descr="Aspiration outline">
            <a:extLst>
              <a:ext uri="{FF2B5EF4-FFF2-40B4-BE49-F238E27FC236}">
                <a16:creationId xmlns:a16="http://schemas.microsoft.com/office/drawing/2014/main" id="{FB7B3AC6-05FB-C715-AE25-D1980BA22A68}"/>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584005" y="3805519"/>
            <a:ext cx="360000" cy="360000"/>
          </a:xfrm>
          <a:prstGeom prst="rect">
            <a:avLst/>
          </a:prstGeom>
        </p:spPr>
      </p:pic>
      <p:pic>
        <p:nvPicPr>
          <p:cNvPr id="75" name="Graphic 74" descr="Aspiration outline">
            <a:extLst>
              <a:ext uri="{FF2B5EF4-FFF2-40B4-BE49-F238E27FC236}">
                <a16:creationId xmlns:a16="http://schemas.microsoft.com/office/drawing/2014/main" id="{9C5AF5B9-8519-199A-3D97-2E28744ED41E}"/>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584005" y="4128298"/>
            <a:ext cx="360000" cy="360000"/>
          </a:xfrm>
          <a:prstGeom prst="rect">
            <a:avLst/>
          </a:prstGeom>
        </p:spPr>
      </p:pic>
      <p:pic>
        <p:nvPicPr>
          <p:cNvPr id="76" name="Graphic 75" descr="Aspiration outline">
            <a:extLst>
              <a:ext uri="{FF2B5EF4-FFF2-40B4-BE49-F238E27FC236}">
                <a16:creationId xmlns:a16="http://schemas.microsoft.com/office/drawing/2014/main" id="{F5066CF5-29CF-3314-75F3-36417E203589}"/>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584005" y="4451077"/>
            <a:ext cx="360000" cy="360000"/>
          </a:xfrm>
          <a:prstGeom prst="rect">
            <a:avLst/>
          </a:prstGeom>
        </p:spPr>
      </p:pic>
      <p:pic>
        <p:nvPicPr>
          <p:cNvPr id="77" name="Graphic 76" descr="Aspiration outline">
            <a:extLst>
              <a:ext uri="{FF2B5EF4-FFF2-40B4-BE49-F238E27FC236}">
                <a16:creationId xmlns:a16="http://schemas.microsoft.com/office/drawing/2014/main" id="{6BFEEEEF-6098-C046-E7CB-07CDA4F0A147}"/>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584005" y="4773856"/>
            <a:ext cx="360000" cy="360000"/>
          </a:xfrm>
          <a:prstGeom prst="rect">
            <a:avLst/>
          </a:prstGeom>
        </p:spPr>
      </p:pic>
      <p:pic>
        <p:nvPicPr>
          <p:cNvPr id="78" name="Graphic 77" descr="Aspiration outline">
            <a:extLst>
              <a:ext uri="{FF2B5EF4-FFF2-40B4-BE49-F238E27FC236}">
                <a16:creationId xmlns:a16="http://schemas.microsoft.com/office/drawing/2014/main" id="{9B113C79-A89E-BB32-CBCC-5B74D08E5597}"/>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584005" y="5096636"/>
            <a:ext cx="360000" cy="360000"/>
          </a:xfrm>
          <a:prstGeom prst="rect">
            <a:avLst/>
          </a:prstGeom>
        </p:spPr>
      </p:pic>
      <p:pic>
        <p:nvPicPr>
          <p:cNvPr id="79" name="Graphic 78" descr="Blueprint outline">
            <a:extLst>
              <a:ext uri="{FF2B5EF4-FFF2-40B4-BE49-F238E27FC236}">
                <a16:creationId xmlns:a16="http://schemas.microsoft.com/office/drawing/2014/main" id="{BADE53E4-E2D7-4634-1F13-CF91E263ECD5}"/>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129957" y="3499588"/>
            <a:ext cx="360000" cy="360000"/>
          </a:xfrm>
          <a:prstGeom prst="rect">
            <a:avLst/>
          </a:prstGeom>
        </p:spPr>
      </p:pic>
      <p:pic>
        <p:nvPicPr>
          <p:cNvPr id="80" name="Graphic 79" descr="Blueprint outline">
            <a:extLst>
              <a:ext uri="{FF2B5EF4-FFF2-40B4-BE49-F238E27FC236}">
                <a16:creationId xmlns:a16="http://schemas.microsoft.com/office/drawing/2014/main" id="{911BE3FF-3131-FB87-DBF3-A66540E70267}"/>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129957" y="3819994"/>
            <a:ext cx="360000" cy="360000"/>
          </a:xfrm>
          <a:prstGeom prst="rect">
            <a:avLst/>
          </a:prstGeom>
        </p:spPr>
      </p:pic>
      <p:pic>
        <p:nvPicPr>
          <p:cNvPr id="81" name="Graphic 80" descr="Blueprint outline">
            <a:extLst>
              <a:ext uri="{FF2B5EF4-FFF2-40B4-BE49-F238E27FC236}">
                <a16:creationId xmlns:a16="http://schemas.microsoft.com/office/drawing/2014/main" id="{AE876D88-3AE4-1F3F-AC11-06C8DB96ED92}"/>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129957" y="4140400"/>
            <a:ext cx="360000" cy="360000"/>
          </a:xfrm>
          <a:prstGeom prst="rect">
            <a:avLst/>
          </a:prstGeom>
        </p:spPr>
      </p:pic>
      <p:pic>
        <p:nvPicPr>
          <p:cNvPr id="82" name="Graphic 81" descr="Blueprint outline">
            <a:extLst>
              <a:ext uri="{FF2B5EF4-FFF2-40B4-BE49-F238E27FC236}">
                <a16:creationId xmlns:a16="http://schemas.microsoft.com/office/drawing/2014/main" id="{24D7084F-18FD-F563-2745-81F80E98D96B}"/>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129957" y="4460806"/>
            <a:ext cx="360000" cy="360000"/>
          </a:xfrm>
          <a:prstGeom prst="rect">
            <a:avLst/>
          </a:prstGeom>
        </p:spPr>
      </p:pic>
      <p:cxnSp>
        <p:nvCxnSpPr>
          <p:cNvPr id="83" name="Straight Connector 82">
            <a:extLst>
              <a:ext uri="{FF2B5EF4-FFF2-40B4-BE49-F238E27FC236}">
                <a16:creationId xmlns:a16="http://schemas.microsoft.com/office/drawing/2014/main" id="{E2BB9B34-3D80-A5DD-D0D6-6DC8301E124B}"/>
              </a:ext>
            </a:extLst>
          </p:cNvPr>
          <p:cNvCxnSpPr>
            <a:cxnSpLocks/>
          </p:cNvCxnSpPr>
          <p:nvPr/>
        </p:nvCxnSpPr>
        <p:spPr>
          <a:xfrm>
            <a:off x="1964653" y="3773399"/>
            <a:ext cx="2160000" cy="0"/>
          </a:xfrm>
          <a:prstGeom prst="line">
            <a:avLst/>
          </a:prstGeom>
          <a:ln w="127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DE1AA05E-0733-A404-3A3E-B74E9E439FD9}"/>
              </a:ext>
            </a:extLst>
          </p:cNvPr>
          <p:cNvCxnSpPr>
            <a:cxnSpLocks/>
          </p:cNvCxnSpPr>
          <p:nvPr/>
        </p:nvCxnSpPr>
        <p:spPr>
          <a:xfrm>
            <a:off x="1964653" y="4765658"/>
            <a:ext cx="2160000" cy="0"/>
          </a:xfrm>
          <a:prstGeom prst="line">
            <a:avLst/>
          </a:prstGeom>
          <a:ln w="127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33EEB2B-05FF-FB4D-88EB-9B72693CA90C}"/>
              </a:ext>
            </a:extLst>
          </p:cNvPr>
          <p:cNvCxnSpPr>
            <a:cxnSpLocks/>
          </p:cNvCxnSpPr>
          <p:nvPr/>
        </p:nvCxnSpPr>
        <p:spPr>
          <a:xfrm>
            <a:off x="1964653" y="4104152"/>
            <a:ext cx="2160000" cy="0"/>
          </a:xfrm>
          <a:prstGeom prst="line">
            <a:avLst/>
          </a:prstGeom>
          <a:ln w="127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992A5B4E-5319-F998-F8E6-64B961947854}"/>
              </a:ext>
            </a:extLst>
          </p:cNvPr>
          <p:cNvCxnSpPr>
            <a:cxnSpLocks/>
          </p:cNvCxnSpPr>
          <p:nvPr/>
        </p:nvCxnSpPr>
        <p:spPr>
          <a:xfrm>
            <a:off x="1964653" y="4434905"/>
            <a:ext cx="2160000" cy="0"/>
          </a:xfrm>
          <a:prstGeom prst="line">
            <a:avLst/>
          </a:prstGeom>
          <a:ln w="127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91" name="Graphic 90" descr="Crane outline">
            <a:extLst>
              <a:ext uri="{FF2B5EF4-FFF2-40B4-BE49-F238E27FC236}">
                <a16:creationId xmlns:a16="http://schemas.microsoft.com/office/drawing/2014/main" id="{EFF1154C-B875-4E9D-ACF5-BBA04AD648B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386585" y="3497703"/>
            <a:ext cx="360000" cy="360000"/>
          </a:xfrm>
          <a:prstGeom prst="rect">
            <a:avLst/>
          </a:prstGeom>
        </p:spPr>
      </p:pic>
      <p:pic>
        <p:nvPicPr>
          <p:cNvPr id="92" name="Graphic 91" descr="Crane outline">
            <a:extLst>
              <a:ext uri="{FF2B5EF4-FFF2-40B4-BE49-F238E27FC236}">
                <a16:creationId xmlns:a16="http://schemas.microsoft.com/office/drawing/2014/main" id="{B9CA33FE-60A6-C449-4AE1-1CDD3A5FBA5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655261" y="3805519"/>
            <a:ext cx="360000" cy="360000"/>
          </a:xfrm>
          <a:prstGeom prst="rect">
            <a:avLst/>
          </a:prstGeom>
        </p:spPr>
      </p:pic>
      <p:pic>
        <p:nvPicPr>
          <p:cNvPr id="93" name="Graphic 92" descr="Crane outline">
            <a:extLst>
              <a:ext uri="{FF2B5EF4-FFF2-40B4-BE49-F238E27FC236}">
                <a16:creationId xmlns:a16="http://schemas.microsoft.com/office/drawing/2014/main" id="{898D7FCF-1DA1-B969-A7A0-EACB136A53B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923937" y="4140400"/>
            <a:ext cx="360000" cy="360000"/>
          </a:xfrm>
          <a:prstGeom prst="rect">
            <a:avLst/>
          </a:prstGeom>
        </p:spPr>
      </p:pic>
      <p:pic>
        <p:nvPicPr>
          <p:cNvPr id="94" name="Graphic 93" descr="Crane outline">
            <a:extLst>
              <a:ext uri="{FF2B5EF4-FFF2-40B4-BE49-F238E27FC236}">
                <a16:creationId xmlns:a16="http://schemas.microsoft.com/office/drawing/2014/main" id="{21E139B4-AF46-0958-5DB6-AC4FCFCF5F2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51491" y="4445508"/>
            <a:ext cx="360000" cy="360000"/>
          </a:xfrm>
          <a:prstGeom prst="rect">
            <a:avLst/>
          </a:prstGeom>
        </p:spPr>
      </p:pic>
      <p:pic>
        <p:nvPicPr>
          <p:cNvPr id="95" name="Graphic 94" descr="Crane outline">
            <a:extLst>
              <a:ext uri="{FF2B5EF4-FFF2-40B4-BE49-F238E27FC236}">
                <a16:creationId xmlns:a16="http://schemas.microsoft.com/office/drawing/2014/main" id="{311FC737-1143-6621-7B5D-BC79557DCEA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180565" y="4773607"/>
            <a:ext cx="360000" cy="360000"/>
          </a:xfrm>
          <a:prstGeom prst="rect">
            <a:avLst/>
          </a:prstGeom>
        </p:spPr>
      </p:pic>
      <p:pic>
        <p:nvPicPr>
          <p:cNvPr id="97" name="Graphic 96" descr="Crane outline">
            <a:extLst>
              <a:ext uri="{FF2B5EF4-FFF2-40B4-BE49-F238E27FC236}">
                <a16:creationId xmlns:a16="http://schemas.microsoft.com/office/drawing/2014/main" id="{6FB563F6-020B-890B-89A3-88C2ABCD33A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43217" y="5096636"/>
            <a:ext cx="360000" cy="360000"/>
          </a:xfrm>
          <a:prstGeom prst="rect">
            <a:avLst/>
          </a:prstGeom>
        </p:spPr>
      </p:pic>
      <p:pic>
        <p:nvPicPr>
          <p:cNvPr id="98" name="Graphic 97" descr="Blueprint outline">
            <a:extLst>
              <a:ext uri="{FF2B5EF4-FFF2-40B4-BE49-F238E27FC236}">
                <a16:creationId xmlns:a16="http://schemas.microsoft.com/office/drawing/2014/main" id="{75F8C474-C12E-AC7A-DAE1-337FD3FF8DC6}"/>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927888" y="4773607"/>
            <a:ext cx="360000" cy="360000"/>
          </a:xfrm>
          <a:prstGeom prst="rect">
            <a:avLst/>
          </a:prstGeom>
        </p:spPr>
      </p:pic>
      <p:pic>
        <p:nvPicPr>
          <p:cNvPr id="99" name="Graphic 98" descr="Blueprint outline">
            <a:extLst>
              <a:ext uri="{FF2B5EF4-FFF2-40B4-BE49-F238E27FC236}">
                <a16:creationId xmlns:a16="http://schemas.microsoft.com/office/drawing/2014/main" id="{4CF3A1FA-67B3-ED91-4425-6B27AB37220B}"/>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928880" y="5095622"/>
            <a:ext cx="360000" cy="360000"/>
          </a:xfrm>
          <a:prstGeom prst="rect">
            <a:avLst/>
          </a:prstGeom>
        </p:spPr>
      </p:pic>
      <p:cxnSp>
        <p:nvCxnSpPr>
          <p:cNvPr id="100" name="Straight Connector 99">
            <a:extLst>
              <a:ext uri="{FF2B5EF4-FFF2-40B4-BE49-F238E27FC236}">
                <a16:creationId xmlns:a16="http://schemas.microsoft.com/office/drawing/2014/main" id="{39E23A6F-23BE-B96F-0466-51287DD9457F}"/>
              </a:ext>
            </a:extLst>
          </p:cNvPr>
          <p:cNvCxnSpPr>
            <a:cxnSpLocks/>
          </p:cNvCxnSpPr>
          <p:nvPr/>
        </p:nvCxnSpPr>
        <p:spPr>
          <a:xfrm>
            <a:off x="1973040" y="5095622"/>
            <a:ext cx="5904000" cy="0"/>
          </a:xfrm>
          <a:prstGeom prst="line">
            <a:avLst/>
          </a:prstGeom>
          <a:ln w="127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2666B683-0E58-B8FB-3FAB-38CFA0C5617D}"/>
              </a:ext>
            </a:extLst>
          </p:cNvPr>
          <p:cNvCxnSpPr>
            <a:cxnSpLocks/>
          </p:cNvCxnSpPr>
          <p:nvPr/>
        </p:nvCxnSpPr>
        <p:spPr>
          <a:xfrm>
            <a:off x="1973040" y="5422024"/>
            <a:ext cx="5904000" cy="0"/>
          </a:xfrm>
          <a:prstGeom prst="line">
            <a:avLst/>
          </a:prstGeom>
          <a:ln w="127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71DDDAD9-B328-AAAD-E990-EF164519E9B3}"/>
              </a:ext>
            </a:extLst>
          </p:cNvPr>
          <p:cNvCxnSpPr>
            <a:cxnSpLocks/>
          </p:cNvCxnSpPr>
          <p:nvPr/>
        </p:nvCxnSpPr>
        <p:spPr>
          <a:xfrm>
            <a:off x="4491045" y="3785990"/>
            <a:ext cx="900000" cy="0"/>
          </a:xfrm>
          <a:prstGeom prst="line">
            <a:avLst/>
          </a:prstGeom>
          <a:ln w="12700">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3F210867-5299-5CAD-A938-28CBDF0882E3}"/>
              </a:ext>
            </a:extLst>
          </p:cNvPr>
          <p:cNvCxnSpPr>
            <a:cxnSpLocks/>
          </p:cNvCxnSpPr>
          <p:nvPr/>
        </p:nvCxnSpPr>
        <p:spPr>
          <a:xfrm>
            <a:off x="4504724" y="4091500"/>
            <a:ext cx="2160000" cy="0"/>
          </a:xfrm>
          <a:prstGeom prst="line">
            <a:avLst/>
          </a:prstGeom>
          <a:ln w="12700">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4BF85CDB-882D-2D6A-395E-33AA079A773E}"/>
              </a:ext>
            </a:extLst>
          </p:cNvPr>
          <p:cNvCxnSpPr>
            <a:cxnSpLocks/>
          </p:cNvCxnSpPr>
          <p:nvPr/>
        </p:nvCxnSpPr>
        <p:spPr>
          <a:xfrm>
            <a:off x="4504724" y="4434905"/>
            <a:ext cx="3420000" cy="0"/>
          </a:xfrm>
          <a:prstGeom prst="line">
            <a:avLst/>
          </a:prstGeom>
          <a:ln w="12700">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B49212A8-EF8C-A309-0D06-F19673253B5B}"/>
              </a:ext>
            </a:extLst>
          </p:cNvPr>
          <p:cNvCxnSpPr>
            <a:cxnSpLocks/>
          </p:cNvCxnSpPr>
          <p:nvPr/>
        </p:nvCxnSpPr>
        <p:spPr>
          <a:xfrm>
            <a:off x="4504724" y="4765658"/>
            <a:ext cx="4032000" cy="0"/>
          </a:xfrm>
          <a:prstGeom prst="line">
            <a:avLst/>
          </a:prstGeom>
          <a:ln w="12700">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E785FB17-757C-651E-DA5C-28A11D443286}"/>
              </a:ext>
            </a:extLst>
          </p:cNvPr>
          <p:cNvCxnSpPr>
            <a:cxnSpLocks/>
          </p:cNvCxnSpPr>
          <p:nvPr/>
        </p:nvCxnSpPr>
        <p:spPr>
          <a:xfrm>
            <a:off x="8292792" y="5095622"/>
            <a:ext cx="900000" cy="0"/>
          </a:xfrm>
          <a:prstGeom prst="line">
            <a:avLst/>
          </a:prstGeom>
          <a:ln w="12700">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6A809E0A-8341-B3AA-20E0-6C04CC36021C}"/>
              </a:ext>
            </a:extLst>
          </p:cNvPr>
          <p:cNvCxnSpPr>
            <a:cxnSpLocks/>
          </p:cNvCxnSpPr>
          <p:nvPr/>
        </p:nvCxnSpPr>
        <p:spPr>
          <a:xfrm>
            <a:off x="8293784" y="5415972"/>
            <a:ext cx="2088000" cy="0"/>
          </a:xfrm>
          <a:prstGeom prst="line">
            <a:avLst/>
          </a:prstGeom>
          <a:ln w="12700">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08" name="Graphic 107" descr="Treasure chest with solid fill">
            <a:extLst>
              <a:ext uri="{FF2B5EF4-FFF2-40B4-BE49-F238E27FC236}">
                <a16:creationId xmlns:a16="http://schemas.microsoft.com/office/drawing/2014/main" id="{2C1598CB-DE30-8414-A45C-26D80E9BA070}"/>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187457" y="3484575"/>
            <a:ext cx="360000" cy="360000"/>
          </a:xfrm>
          <a:prstGeom prst="rect">
            <a:avLst/>
          </a:prstGeom>
        </p:spPr>
      </p:pic>
      <p:pic>
        <p:nvPicPr>
          <p:cNvPr id="109" name="Graphic 108" descr="Treasure chest with solid fill">
            <a:extLst>
              <a:ext uri="{FF2B5EF4-FFF2-40B4-BE49-F238E27FC236}">
                <a16:creationId xmlns:a16="http://schemas.microsoft.com/office/drawing/2014/main" id="{1CA969E2-08AB-F064-AB9B-BF0D37239F24}"/>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443217" y="3819994"/>
            <a:ext cx="360000" cy="360000"/>
          </a:xfrm>
          <a:prstGeom prst="rect">
            <a:avLst/>
          </a:prstGeom>
        </p:spPr>
      </p:pic>
      <p:cxnSp>
        <p:nvCxnSpPr>
          <p:cNvPr id="110" name="Straight Connector 109">
            <a:extLst>
              <a:ext uri="{FF2B5EF4-FFF2-40B4-BE49-F238E27FC236}">
                <a16:creationId xmlns:a16="http://schemas.microsoft.com/office/drawing/2014/main" id="{10047261-D18D-54AD-22F4-472C4DA3C832}"/>
              </a:ext>
            </a:extLst>
          </p:cNvPr>
          <p:cNvCxnSpPr>
            <a:cxnSpLocks/>
          </p:cNvCxnSpPr>
          <p:nvPr/>
        </p:nvCxnSpPr>
        <p:spPr>
          <a:xfrm>
            <a:off x="5726418" y="3773399"/>
            <a:ext cx="3492000" cy="0"/>
          </a:xfrm>
          <a:prstGeom prst="line">
            <a:avLst/>
          </a:prstGeom>
          <a:ln w="12700">
            <a:solidFill>
              <a:schemeClr val="bg2">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87B1CAB5-E18F-565C-C0D7-D5B26DC282B0}"/>
              </a:ext>
            </a:extLst>
          </p:cNvPr>
          <p:cNvCxnSpPr>
            <a:cxnSpLocks/>
          </p:cNvCxnSpPr>
          <p:nvPr/>
        </p:nvCxnSpPr>
        <p:spPr>
          <a:xfrm>
            <a:off x="6983239" y="4091500"/>
            <a:ext cx="3492000" cy="0"/>
          </a:xfrm>
          <a:prstGeom prst="line">
            <a:avLst/>
          </a:prstGeom>
          <a:ln w="12700">
            <a:solidFill>
              <a:schemeClr val="bg2">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79E7C7E4-4A2A-3015-F9BD-43A390AB446D}"/>
              </a:ext>
            </a:extLst>
          </p:cNvPr>
          <p:cNvCxnSpPr>
            <a:cxnSpLocks/>
          </p:cNvCxnSpPr>
          <p:nvPr/>
        </p:nvCxnSpPr>
        <p:spPr>
          <a:xfrm>
            <a:off x="8247937" y="4445508"/>
            <a:ext cx="3492000" cy="0"/>
          </a:xfrm>
          <a:prstGeom prst="line">
            <a:avLst/>
          </a:prstGeom>
          <a:ln w="12700">
            <a:solidFill>
              <a:schemeClr val="bg2">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B8DB96FD-A797-6CB0-63B5-C7FDD57B5467}"/>
              </a:ext>
            </a:extLst>
          </p:cNvPr>
          <p:cNvCxnSpPr>
            <a:cxnSpLocks/>
          </p:cNvCxnSpPr>
          <p:nvPr/>
        </p:nvCxnSpPr>
        <p:spPr>
          <a:xfrm>
            <a:off x="8911491" y="4745695"/>
            <a:ext cx="2808000" cy="0"/>
          </a:xfrm>
          <a:prstGeom prst="line">
            <a:avLst/>
          </a:prstGeom>
          <a:ln w="12700">
            <a:solidFill>
              <a:schemeClr val="bg2">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295B40E6-FE13-60EE-BEC9-BACC0A5FD9B1}"/>
              </a:ext>
            </a:extLst>
          </p:cNvPr>
          <p:cNvCxnSpPr>
            <a:cxnSpLocks/>
          </p:cNvCxnSpPr>
          <p:nvPr/>
        </p:nvCxnSpPr>
        <p:spPr>
          <a:xfrm>
            <a:off x="9499080" y="5095622"/>
            <a:ext cx="2232000" cy="0"/>
          </a:xfrm>
          <a:prstGeom prst="line">
            <a:avLst/>
          </a:prstGeom>
          <a:ln w="12700">
            <a:solidFill>
              <a:schemeClr val="bg2">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DCAE7F16-50C7-CF60-B6F5-1150D01E97DE}"/>
              </a:ext>
            </a:extLst>
          </p:cNvPr>
          <p:cNvCxnSpPr>
            <a:cxnSpLocks/>
          </p:cNvCxnSpPr>
          <p:nvPr/>
        </p:nvCxnSpPr>
        <p:spPr>
          <a:xfrm>
            <a:off x="10754613" y="5415972"/>
            <a:ext cx="972000" cy="0"/>
          </a:xfrm>
          <a:prstGeom prst="line">
            <a:avLst/>
          </a:prstGeom>
          <a:ln w="12700">
            <a:solidFill>
              <a:schemeClr val="bg2">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93D4C2FE-3DA5-D934-27D1-C31154E247E4}"/>
              </a:ext>
            </a:extLst>
          </p:cNvPr>
          <p:cNvCxnSpPr/>
          <p:nvPr/>
        </p:nvCxnSpPr>
        <p:spPr>
          <a:xfrm>
            <a:off x="11552406" y="4349463"/>
            <a:ext cx="162768" cy="0"/>
          </a:xfrm>
          <a:prstGeom prst="straightConnector1">
            <a:avLst/>
          </a:prstGeom>
          <a:ln>
            <a:solidFill>
              <a:srgbClr val="C1C5C8"/>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7C340E6C-1B7D-86D0-13A7-E92FA76116F0}"/>
              </a:ext>
            </a:extLst>
          </p:cNvPr>
          <p:cNvCxnSpPr/>
          <p:nvPr/>
        </p:nvCxnSpPr>
        <p:spPr>
          <a:xfrm>
            <a:off x="11552406" y="4640806"/>
            <a:ext cx="162768" cy="0"/>
          </a:xfrm>
          <a:prstGeom prst="straightConnector1">
            <a:avLst/>
          </a:prstGeom>
          <a:ln>
            <a:solidFill>
              <a:srgbClr val="C1C5C8"/>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504C58B6-92CF-CDBD-AC76-30CDFAF903A7}"/>
              </a:ext>
            </a:extLst>
          </p:cNvPr>
          <p:cNvCxnSpPr/>
          <p:nvPr/>
        </p:nvCxnSpPr>
        <p:spPr>
          <a:xfrm>
            <a:off x="11552406" y="4997535"/>
            <a:ext cx="162768" cy="0"/>
          </a:xfrm>
          <a:prstGeom prst="straightConnector1">
            <a:avLst/>
          </a:prstGeom>
          <a:ln>
            <a:solidFill>
              <a:srgbClr val="C1C5C8"/>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8ABDD84A-EC16-07BD-A7C8-309C568811D3}"/>
              </a:ext>
            </a:extLst>
          </p:cNvPr>
          <p:cNvCxnSpPr/>
          <p:nvPr/>
        </p:nvCxnSpPr>
        <p:spPr>
          <a:xfrm>
            <a:off x="11552406" y="5321571"/>
            <a:ext cx="162768" cy="0"/>
          </a:xfrm>
          <a:prstGeom prst="straightConnector1">
            <a:avLst/>
          </a:prstGeom>
          <a:ln>
            <a:solidFill>
              <a:srgbClr val="C1C5C8"/>
            </a:solidFill>
            <a:tailEnd type="triangle"/>
          </a:ln>
        </p:spPr>
        <p:style>
          <a:lnRef idx="1">
            <a:schemeClr val="accent1"/>
          </a:lnRef>
          <a:fillRef idx="0">
            <a:schemeClr val="accent1"/>
          </a:fillRef>
          <a:effectRef idx="0">
            <a:schemeClr val="accent1"/>
          </a:effectRef>
          <a:fontRef idx="minor">
            <a:schemeClr val="tx1"/>
          </a:fontRef>
        </p:style>
      </p:cxnSp>
      <p:sp>
        <p:nvSpPr>
          <p:cNvPr id="120" name="Pealkiri 1">
            <a:extLst>
              <a:ext uri="{FF2B5EF4-FFF2-40B4-BE49-F238E27FC236}">
                <a16:creationId xmlns:a16="http://schemas.microsoft.com/office/drawing/2014/main" id="{E7BB8A68-409A-51F5-B60E-5B0095907F2C}"/>
              </a:ext>
            </a:extLst>
          </p:cNvPr>
          <p:cNvSpPr txBox="1">
            <a:spLocks/>
          </p:cNvSpPr>
          <p:nvPr/>
        </p:nvSpPr>
        <p:spPr>
          <a:xfrm>
            <a:off x="10966543" y="4230016"/>
            <a:ext cx="576000" cy="216000"/>
          </a:xfrm>
          <a:prstGeom prst="rect">
            <a:avLst/>
          </a:prstGeom>
        </p:spPr>
        <p:txBody>
          <a:bodyPr vert="horz" lIns="0" tIns="0" rIns="0" bIns="0" numCol="1" rtlCol="0" anchor="ctr">
            <a:normAutofit/>
          </a:bodyPr>
          <a:lstStyle>
            <a:lvl1pPr algn="l" defTabSz="914400" rtl="0" eaLnBrk="1" latinLnBrk="0" hangingPunct="1">
              <a:spcBef>
                <a:spcPct val="0"/>
              </a:spcBef>
              <a:buNone/>
              <a:defRPr sz="2400" kern="1200">
                <a:solidFill>
                  <a:srgbClr val="950E14"/>
                </a:solidFill>
                <a:latin typeface="Etelka Text Pro" panose="02000503030000020004" pitchFamily="50" charset="0"/>
                <a:ea typeface="+mj-ea"/>
                <a:cs typeface="Arial" panose="020B0604020202020204" pitchFamily="34" charset="0"/>
              </a:defRPr>
            </a:lvl1pPr>
          </a:lstStyle>
          <a:p>
            <a:pPr algn="ctr"/>
            <a:r>
              <a:rPr lang="en-US" sz="1100">
                <a:solidFill>
                  <a:schemeClr val="bg1">
                    <a:lumMod val="65000"/>
                  </a:schemeClr>
                </a:solidFill>
                <a:latin typeface="Calibri Light" panose="020F0302020204030204" pitchFamily="34" charset="0"/>
                <a:cs typeface="Calibri Light" panose="020F0302020204030204" pitchFamily="34" charset="0"/>
              </a:rPr>
              <a:t>Q1 2027</a:t>
            </a:r>
          </a:p>
        </p:txBody>
      </p:sp>
      <p:sp>
        <p:nvSpPr>
          <p:cNvPr id="121" name="Pealkiri 1">
            <a:extLst>
              <a:ext uri="{FF2B5EF4-FFF2-40B4-BE49-F238E27FC236}">
                <a16:creationId xmlns:a16="http://schemas.microsoft.com/office/drawing/2014/main" id="{E2B3D367-FF0C-7F80-7B51-355C7DE972BB}"/>
              </a:ext>
            </a:extLst>
          </p:cNvPr>
          <p:cNvSpPr txBox="1">
            <a:spLocks/>
          </p:cNvSpPr>
          <p:nvPr/>
        </p:nvSpPr>
        <p:spPr>
          <a:xfrm>
            <a:off x="10966543" y="4532806"/>
            <a:ext cx="576000" cy="216000"/>
          </a:xfrm>
          <a:prstGeom prst="rect">
            <a:avLst/>
          </a:prstGeom>
        </p:spPr>
        <p:txBody>
          <a:bodyPr vert="horz" lIns="0" tIns="0" rIns="0" bIns="0" numCol="1" rtlCol="0" anchor="ctr">
            <a:normAutofit/>
          </a:bodyPr>
          <a:lstStyle>
            <a:lvl1pPr algn="l" defTabSz="914400" rtl="0" eaLnBrk="1" latinLnBrk="0" hangingPunct="1">
              <a:spcBef>
                <a:spcPct val="0"/>
              </a:spcBef>
              <a:buNone/>
              <a:defRPr sz="2400" kern="1200">
                <a:solidFill>
                  <a:srgbClr val="950E14"/>
                </a:solidFill>
                <a:latin typeface="Etelka Text Pro" panose="02000503030000020004" pitchFamily="50" charset="0"/>
                <a:ea typeface="+mj-ea"/>
                <a:cs typeface="Arial" panose="020B0604020202020204" pitchFamily="34" charset="0"/>
              </a:defRPr>
            </a:lvl1pPr>
          </a:lstStyle>
          <a:p>
            <a:pPr algn="ctr"/>
            <a:r>
              <a:rPr lang="en-US" sz="1100">
                <a:solidFill>
                  <a:schemeClr val="bg1">
                    <a:lumMod val="65000"/>
                  </a:schemeClr>
                </a:solidFill>
                <a:latin typeface="Calibri Light" panose="020F0302020204030204" pitchFamily="34" charset="0"/>
                <a:cs typeface="Calibri Light" panose="020F0302020204030204" pitchFamily="34" charset="0"/>
              </a:rPr>
              <a:t>Q3 2027</a:t>
            </a:r>
          </a:p>
        </p:txBody>
      </p:sp>
      <p:sp>
        <p:nvSpPr>
          <p:cNvPr id="122" name="Pealkiri 1">
            <a:extLst>
              <a:ext uri="{FF2B5EF4-FFF2-40B4-BE49-F238E27FC236}">
                <a16:creationId xmlns:a16="http://schemas.microsoft.com/office/drawing/2014/main" id="{18F37942-C059-1492-66DA-EA73E96584CE}"/>
              </a:ext>
            </a:extLst>
          </p:cNvPr>
          <p:cNvSpPr txBox="1">
            <a:spLocks/>
          </p:cNvSpPr>
          <p:nvPr/>
        </p:nvSpPr>
        <p:spPr>
          <a:xfrm>
            <a:off x="10966543" y="4863677"/>
            <a:ext cx="576000" cy="216000"/>
          </a:xfrm>
          <a:prstGeom prst="rect">
            <a:avLst/>
          </a:prstGeom>
        </p:spPr>
        <p:txBody>
          <a:bodyPr vert="horz" lIns="0" tIns="0" rIns="0" bIns="0" numCol="1" rtlCol="0" anchor="ctr">
            <a:normAutofit/>
          </a:bodyPr>
          <a:lstStyle>
            <a:lvl1pPr algn="l" defTabSz="914400" rtl="0" eaLnBrk="1" latinLnBrk="0" hangingPunct="1">
              <a:spcBef>
                <a:spcPct val="0"/>
              </a:spcBef>
              <a:buNone/>
              <a:defRPr sz="2400" kern="1200">
                <a:solidFill>
                  <a:srgbClr val="950E14"/>
                </a:solidFill>
                <a:latin typeface="Etelka Text Pro" panose="02000503030000020004" pitchFamily="50" charset="0"/>
                <a:ea typeface="+mj-ea"/>
                <a:cs typeface="Arial" panose="020B0604020202020204" pitchFamily="34" charset="0"/>
              </a:defRPr>
            </a:lvl1pPr>
          </a:lstStyle>
          <a:p>
            <a:pPr algn="ctr"/>
            <a:r>
              <a:rPr lang="en-US" sz="1100">
                <a:solidFill>
                  <a:schemeClr val="bg1">
                    <a:lumMod val="65000"/>
                  </a:schemeClr>
                </a:solidFill>
                <a:latin typeface="Calibri Light" panose="020F0302020204030204" pitchFamily="34" charset="0"/>
                <a:cs typeface="Calibri Light" panose="020F0302020204030204" pitchFamily="34" charset="0"/>
              </a:rPr>
              <a:t>Q4 2027</a:t>
            </a:r>
          </a:p>
        </p:txBody>
      </p:sp>
      <p:sp>
        <p:nvSpPr>
          <p:cNvPr id="123" name="Pealkiri 1">
            <a:extLst>
              <a:ext uri="{FF2B5EF4-FFF2-40B4-BE49-F238E27FC236}">
                <a16:creationId xmlns:a16="http://schemas.microsoft.com/office/drawing/2014/main" id="{570CFF0D-ED39-DF59-4B22-BAB531F858E1}"/>
              </a:ext>
            </a:extLst>
          </p:cNvPr>
          <p:cNvSpPr txBox="1">
            <a:spLocks/>
          </p:cNvSpPr>
          <p:nvPr/>
        </p:nvSpPr>
        <p:spPr>
          <a:xfrm>
            <a:off x="10968581" y="5198802"/>
            <a:ext cx="576000" cy="216000"/>
          </a:xfrm>
          <a:prstGeom prst="rect">
            <a:avLst/>
          </a:prstGeom>
        </p:spPr>
        <p:txBody>
          <a:bodyPr vert="horz" lIns="0" tIns="0" rIns="0" bIns="0" numCol="1" rtlCol="0" anchor="ctr">
            <a:normAutofit/>
          </a:bodyPr>
          <a:lstStyle>
            <a:lvl1pPr algn="l" defTabSz="914400" rtl="0" eaLnBrk="1" latinLnBrk="0" hangingPunct="1">
              <a:spcBef>
                <a:spcPct val="0"/>
              </a:spcBef>
              <a:buNone/>
              <a:defRPr sz="2400" kern="1200">
                <a:solidFill>
                  <a:srgbClr val="950E14"/>
                </a:solidFill>
                <a:latin typeface="Etelka Text Pro" panose="02000503030000020004" pitchFamily="50" charset="0"/>
                <a:ea typeface="+mj-ea"/>
                <a:cs typeface="Arial" panose="020B0604020202020204" pitchFamily="34" charset="0"/>
              </a:defRPr>
            </a:lvl1pPr>
          </a:lstStyle>
          <a:p>
            <a:pPr algn="ctr"/>
            <a:r>
              <a:rPr lang="en-US" sz="1100">
                <a:solidFill>
                  <a:schemeClr val="bg1">
                    <a:lumMod val="65000"/>
                  </a:schemeClr>
                </a:solidFill>
                <a:latin typeface="Calibri Light" panose="020F0302020204030204" pitchFamily="34" charset="0"/>
                <a:cs typeface="Calibri Light" panose="020F0302020204030204" pitchFamily="34" charset="0"/>
              </a:rPr>
              <a:t>Q2 2028</a:t>
            </a:r>
          </a:p>
        </p:txBody>
      </p:sp>
      <p:cxnSp>
        <p:nvCxnSpPr>
          <p:cNvPr id="124" name="Straight Connector 123">
            <a:extLst>
              <a:ext uri="{FF2B5EF4-FFF2-40B4-BE49-F238E27FC236}">
                <a16:creationId xmlns:a16="http://schemas.microsoft.com/office/drawing/2014/main" id="{E3CD0D41-6E20-B249-F8BE-8BD3F3B27925}"/>
              </a:ext>
            </a:extLst>
          </p:cNvPr>
          <p:cNvCxnSpPr>
            <a:cxnSpLocks/>
          </p:cNvCxnSpPr>
          <p:nvPr/>
        </p:nvCxnSpPr>
        <p:spPr>
          <a:xfrm flipV="1">
            <a:off x="3976494" y="1492815"/>
            <a:ext cx="0" cy="4140000"/>
          </a:xfrm>
          <a:prstGeom prst="line">
            <a:avLst/>
          </a:prstGeom>
          <a:ln w="6350">
            <a:solidFill>
              <a:srgbClr val="9E1114"/>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C7C26F01-9197-EE6A-14FE-CC72E75952E8}"/>
              </a:ext>
            </a:extLst>
          </p:cNvPr>
          <p:cNvCxnSpPr>
            <a:cxnSpLocks/>
          </p:cNvCxnSpPr>
          <p:nvPr/>
        </p:nvCxnSpPr>
        <p:spPr>
          <a:xfrm flipV="1">
            <a:off x="6489616" y="1477087"/>
            <a:ext cx="0" cy="4140000"/>
          </a:xfrm>
          <a:prstGeom prst="line">
            <a:avLst/>
          </a:prstGeom>
          <a:ln w="6350">
            <a:solidFill>
              <a:srgbClr val="9E1114"/>
            </a:solidFill>
            <a:prstDash val="dash"/>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E2C1E5A0-5E9E-A319-6082-4BC44DFE8BD8}"/>
              </a:ext>
            </a:extLst>
          </p:cNvPr>
          <p:cNvCxnSpPr>
            <a:cxnSpLocks/>
          </p:cNvCxnSpPr>
          <p:nvPr/>
        </p:nvCxnSpPr>
        <p:spPr>
          <a:xfrm flipV="1">
            <a:off x="9014920" y="1469182"/>
            <a:ext cx="0" cy="4140000"/>
          </a:xfrm>
          <a:prstGeom prst="line">
            <a:avLst/>
          </a:prstGeom>
          <a:ln w="6350">
            <a:solidFill>
              <a:srgbClr val="9E1114"/>
            </a:solidFill>
            <a:prstDash val="dash"/>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110E5343-35EC-D334-42AE-301133CA2B76}"/>
              </a:ext>
            </a:extLst>
          </p:cNvPr>
          <p:cNvGrpSpPr>
            <a:grpSpLocks/>
          </p:cNvGrpSpPr>
          <p:nvPr/>
        </p:nvGrpSpPr>
        <p:grpSpPr>
          <a:xfrm>
            <a:off x="2390620" y="5799730"/>
            <a:ext cx="2043457" cy="330707"/>
            <a:chOff x="2993203" y="6362626"/>
            <a:chExt cx="1691991" cy="330707"/>
          </a:xfrm>
        </p:grpSpPr>
        <p:pic>
          <p:nvPicPr>
            <p:cNvPr id="4" name="Graphic 3" descr="Aspiration outline">
              <a:extLst>
                <a:ext uri="{FF2B5EF4-FFF2-40B4-BE49-F238E27FC236}">
                  <a16:creationId xmlns:a16="http://schemas.microsoft.com/office/drawing/2014/main" id="{ECBCCD35-67CA-2066-B5EE-268FCFD968C1}"/>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993203" y="6369333"/>
              <a:ext cx="324000" cy="324000"/>
            </a:xfrm>
            <a:prstGeom prst="rect">
              <a:avLst/>
            </a:prstGeom>
          </p:spPr>
        </p:pic>
        <p:sp>
          <p:nvSpPr>
            <p:cNvPr id="5" name="Pealkiri 1">
              <a:extLst>
                <a:ext uri="{FF2B5EF4-FFF2-40B4-BE49-F238E27FC236}">
                  <a16:creationId xmlns:a16="http://schemas.microsoft.com/office/drawing/2014/main" id="{6C82E410-F781-EF4C-1538-E1C3CF346086}"/>
                </a:ext>
              </a:extLst>
            </p:cNvPr>
            <p:cNvSpPr txBox="1">
              <a:spLocks/>
            </p:cNvSpPr>
            <p:nvPr/>
          </p:nvSpPr>
          <p:spPr>
            <a:xfrm>
              <a:off x="3388958" y="6362626"/>
              <a:ext cx="1296236" cy="329964"/>
            </a:xfrm>
            <a:prstGeom prst="rect">
              <a:avLst/>
            </a:prstGeom>
          </p:spPr>
          <p:txBody>
            <a:bodyPr vert="horz" lIns="0" tIns="0" rIns="0" bIns="0" numCol="1" rtlCol="0" anchor="ctr">
              <a:normAutofit/>
            </a:bodyPr>
            <a:lstStyle>
              <a:lvl1pPr algn="l" defTabSz="914400" rtl="0" eaLnBrk="1" latinLnBrk="0" hangingPunct="1">
                <a:spcBef>
                  <a:spcPct val="0"/>
                </a:spcBef>
                <a:buNone/>
                <a:defRPr sz="2400" kern="1200">
                  <a:solidFill>
                    <a:srgbClr val="950E14"/>
                  </a:solidFill>
                  <a:latin typeface="Etelka Text Pro" panose="02000503030000020004" pitchFamily="50" charset="0"/>
                  <a:ea typeface="+mj-ea"/>
                  <a:cs typeface="Arial" panose="020B0604020202020204" pitchFamily="34" charset="0"/>
                </a:defRPr>
              </a:lvl1pPr>
            </a:lstStyle>
            <a:p>
              <a:r>
                <a:rPr lang="et-EE" sz="1000">
                  <a:solidFill>
                    <a:schemeClr val="tx1"/>
                  </a:solidFill>
                  <a:latin typeface="Calibri Light" panose="020F0302020204030204" pitchFamily="34" charset="0"/>
                  <a:cs typeface="Calibri Light" panose="020F0302020204030204" pitchFamily="34" charset="0"/>
                </a:rPr>
                <a:t>Detailplaneeringu protsess</a:t>
              </a:r>
              <a:endParaRPr lang="en-US" sz="1000">
                <a:solidFill>
                  <a:schemeClr val="tx1"/>
                </a:solidFill>
                <a:latin typeface="Calibri Light" panose="020F0302020204030204" pitchFamily="34" charset="0"/>
                <a:cs typeface="Calibri Light" panose="020F0302020204030204" pitchFamily="34" charset="0"/>
              </a:endParaRPr>
            </a:p>
          </p:txBody>
        </p:sp>
      </p:grpSp>
      <p:grpSp>
        <p:nvGrpSpPr>
          <p:cNvPr id="6" name="Group 5">
            <a:extLst>
              <a:ext uri="{FF2B5EF4-FFF2-40B4-BE49-F238E27FC236}">
                <a16:creationId xmlns:a16="http://schemas.microsoft.com/office/drawing/2014/main" id="{CCFD2FB0-C047-4645-A991-FD45ACB4CF64}"/>
              </a:ext>
            </a:extLst>
          </p:cNvPr>
          <p:cNvGrpSpPr>
            <a:grpSpLocks/>
          </p:cNvGrpSpPr>
          <p:nvPr/>
        </p:nvGrpSpPr>
        <p:grpSpPr>
          <a:xfrm>
            <a:off x="4847900" y="5806437"/>
            <a:ext cx="2091457" cy="324000"/>
            <a:chOff x="5084662" y="6369333"/>
            <a:chExt cx="2091457" cy="324000"/>
          </a:xfrm>
        </p:grpSpPr>
        <p:pic>
          <p:nvPicPr>
            <p:cNvPr id="7" name="Graphic 6" descr="Blueprint outline">
              <a:extLst>
                <a:ext uri="{FF2B5EF4-FFF2-40B4-BE49-F238E27FC236}">
                  <a16:creationId xmlns:a16="http://schemas.microsoft.com/office/drawing/2014/main" id="{01DBBF2F-E112-AFB3-2F66-F2CE8CB4E1A5}"/>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084662" y="6369333"/>
              <a:ext cx="324000" cy="324000"/>
            </a:xfrm>
            <a:prstGeom prst="rect">
              <a:avLst/>
            </a:prstGeom>
          </p:spPr>
        </p:pic>
        <p:sp>
          <p:nvSpPr>
            <p:cNvPr id="23" name="Pealkiri 1">
              <a:extLst>
                <a:ext uri="{FF2B5EF4-FFF2-40B4-BE49-F238E27FC236}">
                  <a16:creationId xmlns:a16="http://schemas.microsoft.com/office/drawing/2014/main" id="{402591AC-A485-013C-BEF1-ADB13765010D}"/>
                </a:ext>
              </a:extLst>
            </p:cNvPr>
            <p:cNvSpPr txBox="1">
              <a:spLocks/>
            </p:cNvSpPr>
            <p:nvPr/>
          </p:nvSpPr>
          <p:spPr>
            <a:xfrm>
              <a:off x="5483904" y="6433033"/>
              <a:ext cx="1692215" cy="216000"/>
            </a:xfrm>
            <a:prstGeom prst="rect">
              <a:avLst/>
            </a:prstGeom>
          </p:spPr>
          <p:txBody>
            <a:bodyPr vert="horz" lIns="0" tIns="0" rIns="0" bIns="0" numCol="1" rtlCol="0" anchor="ctr">
              <a:normAutofit/>
            </a:bodyPr>
            <a:lstStyle>
              <a:lvl1pPr algn="l" defTabSz="914400" rtl="0" eaLnBrk="1" latinLnBrk="0" hangingPunct="1">
                <a:spcBef>
                  <a:spcPct val="0"/>
                </a:spcBef>
                <a:buNone/>
                <a:defRPr sz="2400" kern="1200">
                  <a:solidFill>
                    <a:srgbClr val="950E14"/>
                  </a:solidFill>
                  <a:latin typeface="Etelka Text Pro" panose="02000503030000020004" pitchFamily="50" charset="0"/>
                  <a:ea typeface="+mj-ea"/>
                  <a:cs typeface="Arial" panose="020B0604020202020204" pitchFamily="34" charset="0"/>
                </a:defRPr>
              </a:lvl1pPr>
            </a:lstStyle>
            <a:p>
              <a:r>
                <a:rPr lang="et-EE" sz="1000">
                  <a:solidFill>
                    <a:schemeClr val="tx1"/>
                  </a:solidFill>
                  <a:latin typeface="Calibri Light" panose="020F0302020204030204" pitchFamily="34" charset="0"/>
                  <a:cs typeface="Calibri Light" panose="020F0302020204030204" pitchFamily="34" charset="0"/>
                </a:rPr>
                <a:t>Ehitusloa protsess</a:t>
              </a:r>
              <a:endParaRPr lang="en-US" sz="1000">
                <a:solidFill>
                  <a:schemeClr val="tx1"/>
                </a:solidFill>
                <a:latin typeface="Calibri Light" panose="020F0302020204030204" pitchFamily="34" charset="0"/>
                <a:cs typeface="Calibri Light" panose="020F0302020204030204" pitchFamily="34" charset="0"/>
              </a:endParaRPr>
            </a:p>
          </p:txBody>
        </p:sp>
      </p:grpSp>
      <p:grpSp>
        <p:nvGrpSpPr>
          <p:cNvPr id="25" name="Group 24">
            <a:extLst>
              <a:ext uri="{FF2B5EF4-FFF2-40B4-BE49-F238E27FC236}">
                <a16:creationId xmlns:a16="http://schemas.microsoft.com/office/drawing/2014/main" id="{2FCFA54D-2192-ABAF-33F5-BF94E5F92B69}"/>
              </a:ext>
            </a:extLst>
          </p:cNvPr>
          <p:cNvGrpSpPr>
            <a:grpSpLocks/>
          </p:cNvGrpSpPr>
          <p:nvPr/>
        </p:nvGrpSpPr>
        <p:grpSpPr>
          <a:xfrm>
            <a:off x="7381424" y="5806437"/>
            <a:ext cx="1693443" cy="324000"/>
            <a:chOff x="6989174" y="6369333"/>
            <a:chExt cx="1693443" cy="324000"/>
          </a:xfrm>
        </p:grpSpPr>
        <p:pic>
          <p:nvPicPr>
            <p:cNvPr id="64" name="Graphic 63" descr="Crane outline">
              <a:extLst>
                <a:ext uri="{FF2B5EF4-FFF2-40B4-BE49-F238E27FC236}">
                  <a16:creationId xmlns:a16="http://schemas.microsoft.com/office/drawing/2014/main" id="{0127228F-A64E-4C56-46B0-7C8D210637D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989174" y="6369333"/>
              <a:ext cx="324000" cy="324000"/>
            </a:xfrm>
            <a:prstGeom prst="rect">
              <a:avLst/>
            </a:prstGeom>
          </p:spPr>
        </p:pic>
        <p:sp>
          <p:nvSpPr>
            <p:cNvPr id="67" name="Pealkiri 1">
              <a:extLst>
                <a:ext uri="{FF2B5EF4-FFF2-40B4-BE49-F238E27FC236}">
                  <a16:creationId xmlns:a16="http://schemas.microsoft.com/office/drawing/2014/main" id="{9A8B82D8-D6E7-39B9-B37B-119C695820C6}"/>
                </a:ext>
              </a:extLst>
            </p:cNvPr>
            <p:cNvSpPr txBox="1">
              <a:spLocks/>
            </p:cNvSpPr>
            <p:nvPr/>
          </p:nvSpPr>
          <p:spPr>
            <a:xfrm>
              <a:off x="7386381" y="6433033"/>
              <a:ext cx="1296236" cy="216000"/>
            </a:xfrm>
            <a:prstGeom prst="rect">
              <a:avLst/>
            </a:prstGeom>
          </p:spPr>
          <p:txBody>
            <a:bodyPr vert="horz" lIns="0" tIns="0" rIns="0" bIns="0" numCol="1" rtlCol="0" anchor="ctr">
              <a:normAutofit/>
            </a:bodyPr>
            <a:lstStyle>
              <a:lvl1pPr algn="l" defTabSz="914400" rtl="0" eaLnBrk="1" latinLnBrk="0" hangingPunct="1">
                <a:spcBef>
                  <a:spcPct val="0"/>
                </a:spcBef>
                <a:buNone/>
                <a:defRPr sz="2400" kern="1200">
                  <a:solidFill>
                    <a:srgbClr val="950E14"/>
                  </a:solidFill>
                  <a:latin typeface="Etelka Text Pro" panose="02000503030000020004" pitchFamily="50" charset="0"/>
                  <a:ea typeface="+mj-ea"/>
                  <a:cs typeface="Arial" panose="020B0604020202020204" pitchFamily="34" charset="0"/>
                </a:defRPr>
              </a:lvl1pPr>
            </a:lstStyle>
            <a:p>
              <a:r>
                <a:rPr lang="et-EE" sz="1000">
                  <a:solidFill>
                    <a:schemeClr val="tx1"/>
                  </a:solidFill>
                  <a:latin typeface="Calibri Light" panose="020F0302020204030204" pitchFamily="34" charset="0"/>
                  <a:cs typeface="Calibri Light" panose="020F0302020204030204" pitchFamily="34" charset="0"/>
                </a:rPr>
                <a:t>Ehitus</a:t>
              </a:r>
              <a:endParaRPr lang="en-US" sz="1000">
                <a:solidFill>
                  <a:schemeClr val="tx1"/>
                </a:solidFill>
                <a:latin typeface="Calibri Light" panose="020F0302020204030204" pitchFamily="34" charset="0"/>
                <a:cs typeface="Calibri Light" panose="020F0302020204030204" pitchFamily="34" charset="0"/>
              </a:endParaRPr>
            </a:p>
          </p:txBody>
        </p:sp>
      </p:grpSp>
      <p:grpSp>
        <p:nvGrpSpPr>
          <p:cNvPr id="87" name="Group 86">
            <a:extLst>
              <a:ext uri="{FF2B5EF4-FFF2-40B4-BE49-F238E27FC236}">
                <a16:creationId xmlns:a16="http://schemas.microsoft.com/office/drawing/2014/main" id="{783DDDA3-B147-7695-2F60-178407C9B40E}"/>
              </a:ext>
            </a:extLst>
          </p:cNvPr>
          <p:cNvGrpSpPr>
            <a:grpSpLocks/>
          </p:cNvGrpSpPr>
          <p:nvPr/>
        </p:nvGrpSpPr>
        <p:grpSpPr>
          <a:xfrm>
            <a:off x="9516933" y="5806437"/>
            <a:ext cx="976077" cy="324000"/>
            <a:chOff x="8893685" y="6369333"/>
            <a:chExt cx="976077" cy="324000"/>
          </a:xfrm>
        </p:grpSpPr>
        <p:pic>
          <p:nvPicPr>
            <p:cNvPr id="88" name="Graphic 87" descr="Treasure chest with solid fill">
              <a:extLst>
                <a:ext uri="{FF2B5EF4-FFF2-40B4-BE49-F238E27FC236}">
                  <a16:creationId xmlns:a16="http://schemas.microsoft.com/office/drawing/2014/main" id="{A1B4F0A2-1AFB-D1C8-DBFC-693369488EB3}"/>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893685" y="6369333"/>
              <a:ext cx="324000" cy="324000"/>
            </a:xfrm>
            <a:prstGeom prst="rect">
              <a:avLst/>
            </a:prstGeom>
          </p:spPr>
        </p:pic>
        <p:sp>
          <p:nvSpPr>
            <p:cNvPr id="89" name="Pealkiri 1">
              <a:extLst>
                <a:ext uri="{FF2B5EF4-FFF2-40B4-BE49-F238E27FC236}">
                  <a16:creationId xmlns:a16="http://schemas.microsoft.com/office/drawing/2014/main" id="{F7E21CD1-A5E1-765E-055F-9DE67167543C}"/>
                </a:ext>
              </a:extLst>
            </p:cNvPr>
            <p:cNvSpPr txBox="1">
              <a:spLocks/>
            </p:cNvSpPr>
            <p:nvPr/>
          </p:nvSpPr>
          <p:spPr>
            <a:xfrm>
              <a:off x="9274745" y="6433033"/>
              <a:ext cx="595017" cy="216000"/>
            </a:xfrm>
            <a:prstGeom prst="rect">
              <a:avLst/>
            </a:prstGeom>
          </p:spPr>
          <p:txBody>
            <a:bodyPr vert="horz" lIns="0" tIns="0" rIns="0" bIns="0" numCol="1" rtlCol="0" anchor="ctr">
              <a:normAutofit/>
            </a:bodyPr>
            <a:lstStyle>
              <a:lvl1pPr algn="l" defTabSz="914400" rtl="0" eaLnBrk="1" latinLnBrk="0" hangingPunct="1">
                <a:spcBef>
                  <a:spcPct val="0"/>
                </a:spcBef>
                <a:buNone/>
                <a:defRPr sz="2400" kern="1200">
                  <a:solidFill>
                    <a:srgbClr val="950E14"/>
                  </a:solidFill>
                  <a:latin typeface="Etelka Text Pro" panose="02000503030000020004" pitchFamily="50" charset="0"/>
                  <a:ea typeface="+mj-ea"/>
                  <a:cs typeface="Arial" panose="020B0604020202020204" pitchFamily="34" charset="0"/>
                </a:defRPr>
              </a:lvl1pPr>
            </a:lstStyle>
            <a:p>
              <a:r>
                <a:rPr lang="et-EE" sz="1000">
                  <a:solidFill>
                    <a:schemeClr val="tx1"/>
                  </a:solidFill>
                  <a:latin typeface="Calibri Light" panose="020F0302020204030204" pitchFamily="34" charset="0"/>
                  <a:cs typeface="Calibri Light" panose="020F0302020204030204" pitchFamily="34" charset="0"/>
                </a:rPr>
                <a:t>Müük</a:t>
              </a:r>
              <a:endParaRPr lang="en-US" sz="1000">
                <a:solidFill>
                  <a:schemeClr val="tx1"/>
                </a:solidFill>
                <a:latin typeface="Calibri Light" panose="020F0302020204030204" pitchFamily="34" charset="0"/>
                <a:cs typeface="Calibri Light" panose="020F0302020204030204" pitchFamily="34" charset="0"/>
              </a:endParaRPr>
            </a:p>
          </p:txBody>
        </p:sp>
      </p:grpSp>
    </p:spTree>
    <p:extLst>
      <p:ext uri="{BB962C8B-B14F-4D97-AF65-F5344CB8AC3E}">
        <p14:creationId xmlns:p14="http://schemas.microsoft.com/office/powerpoint/2010/main" val="17948367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CBFD018F-EA0C-3359-7817-18C04F3E637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39" y="0"/>
            <a:ext cx="12180722" cy="6858000"/>
          </a:xfrm>
          <a:prstGeom prst="rect">
            <a:avLst/>
          </a:prstGeom>
        </p:spPr>
      </p:pic>
    </p:spTree>
    <p:extLst>
      <p:ext uri="{BB962C8B-B14F-4D97-AF65-F5344CB8AC3E}">
        <p14:creationId xmlns:p14="http://schemas.microsoft.com/office/powerpoint/2010/main" val="1481889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3EED0AF-6570-6C31-AEA2-DD34973B719D}"/>
              </a:ext>
            </a:extLst>
          </p:cNvPr>
          <p:cNvSpPr txBox="1"/>
          <p:nvPr/>
        </p:nvSpPr>
        <p:spPr>
          <a:xfrm>
            <a:off x="4523341" y="498402"/>
            <a:ext cx="3145318" cy="461665"/>
          </a:xfrm>
          <a:prstGeom prst="rect">
            <a:avLst/>
          </a:prstGeom>
          <a:noFill/>
        </p:spPr>
        <p:txBody>
          <a:bodyPr wrap="square" rtlCol="0">
            <a:spAutoFit/>
          </a:bodyPr>
          <a:lstStyle/>
          <a:p>
            <a:pPr algn="ctr"/>
            <a:r>
              <a:rPr lang="et-EE" sz="2400"/>
              <a:t>Sissejuhatus</a:t>
            </a:r>
            <a:endParaRPr lang="en-GB" sz="2400"/>
          </a:p>
        </p:txBody>
      </p:sp>
      <p:cxnSp>
        <p:nvCxnSpPr>
          <p:cNvPr id="18" name="Straight Connector 17">
            <a:extLst>
              <a:ext uri="{FF2B5EF4-FFF2-40B4-BE49-F238E27FC236}">
                <a16:creationId xmlns:a16="http://schemas.microsoft.com/office/drawing/2014/main" id="{22F90B30-DA03-DEA0-408F-89ED2E326C48}"/>
              </a:ext>
            </a:extLst>
          </p:cNvPr>
          <p:cNvCxnSpPr>
            <a:cxnSpLocks/>
          </p:cNvCxnSpPr>
          <p:nvPr/>
        </p:nvCxnSpPr>
        <p:spPr>
          <a:xfrm>
            <a:off x="4078817" y="1087925"/>
            <a:ext cx="4034367" cy="0"/>
          </a:xfrm>
          <a:prstGeom prst="line">
            <a:avLst/>
          </a:prstGeom>
          <a:ln w="12700">
            <a:solidFill>
              <a:srgbClr val="941114"/>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icon&#10;&#10;Description automatically generated">
            <a:extLst>
              <a:ext uri="{FF2B5EF4-FFF2-40B4-BE49-F238E27FC236}">
                <a16:creationId xmlns:a16="http://schemas.microsoft.com/office/drawing/2014/main" id="{305394D5-9A29-58E2-A830-F8FFDD47448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1465" y="6172380"/>
            <a:ext cx="1736322" cy="435993"/>
          </a:xfrm>
          <a:prstGeom prst="rect">
            <a:avLst/>
          </a:prstGeom>
        </p:spPr>
      </p:pic>
      <p:sp>
        <p:nvSpPr>
          <p:cNvPr id="12" name="TextBox 11">
            <a:extLst>
              <a:ext uri="{FF2B5EF4-FFF2-40B4-BE49-F238E27FC236}">
                <a16:creationId xmlns:a16="http://schemas.microsoft.com/office/drawing/2014/main" id="{C91E5A3D-8361-C799-98CA-1F6AD9565167}"/>
              </a:ext>
            </a:extLst>
          </p:cNvPr>
          <p:cNvSpPr txBox="1"/>
          <p:nvPr/>
        </p:nvSpPr>
        <p:spPr>
          <a:xfrm>
            <a:off x="321374" y="1656335"/>
            <a:ext cx="7090541" cy="3545330"/>
          </a:xfrm>
          <a:prstGeom prst="rect">
            <a:avLst/>
          </a:prstGeom>
          <a:noFill/>
        </p:spPr>
        <p:txBody>
          <a:bodyPr wrap="square" rtlCol="0">
            <a:spAutoFit/>
          </a:bodyPr>
          <a:lstStyle/>
          <a:p>
            <a:pPr algn="just">
              <a:lnSpc>
                <a:spcPct val="105000"/>
              </a:lnSpc>
              <a:spcAft>
                <a:spcPts val="800"/>
              </a:spcAft>
            </a:pPr>
            <a:r>
              <a:rPr lang="en-US" sz="1600" err="1">
                <a:effectLst/>
                <a:latin typeface="Calibri" panose="020F0502020204030204" pitchFamily="34" charset="0"/>
                <a:ea typeface="Calibri" panose="020F0502020204030204" pitchFamily="34" charset="0"/>
              </a:rPr>
              <a:t>Suvekuudele</a:t>
            </a:r>
            <a:r>
              <a:rPr lang="en-US" sz="1600">
                <a:effectLst/>
                <a:latin typeface="Calibri" panose="020F0502020204030204" pitchFamily="34" charset="0"/>
                <a:ea typeface="Calibri" panose="020F0502020204030204" pitchFamily="34" charset="0"/>
              </a:rPr>
              <a:t> on </a:t>
            </a:r>
            <a:r>
              <a:rPr lang="en-US" sz="1600" err="1">
                <a:effectLst/>
                <a:latin typeface="Calibri" panose="020F0502020204030204" pitchFamily="34" charset="0"/>
                <a:ea typeface="Calibri" panose="020F0502020204030204" pitchFamily="34" charset="0"/>
              </a:rPr>
              <a:t>harjumuspärane</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vähene</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aktiivsus</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kinnisvaraturul</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kuid</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sel</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aastal</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ei</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saa</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seda</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öelda</a:t>
            </a:r>
            <a:r>
              <a:rPr lang="en-US" sz="1600">
                <a:effectLst/>
                <a:latin typeface="Calibri" panose="020F0502020204030204" pitchFamily="34" charset="0"/>
                <a:ea typeface="Calibri" panose="020F0502020204030204" pitchFamily="34" charset="0"/>
              </a:rPr>
              <a:t> Arco Vara </a:t>
            </a:r>
            <a:r>
              <a:rPr lang="en-US" sz="1600" err="1">
                <a:effectLst/>
                <a:latin typeface="Calibri" panose="020F0502020204030204" pitchFamily="34" charset="0"/>
                <a:ea typeface="Calibri" panose="020F0502020204030204" pitchFamily="34" charset="0"/>
              </a:rPr>
              <a:t>kohta</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vaadates</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tagasi</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kolmandale</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kvartalile</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Kuigi</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jätkub</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kõrge</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baasintresside</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tsükkel</a:t>
            </a:r>
            <a:r>
              <a:rPr lang="en-US" sz="1600">
                <a:effectLst/>
                <a:latin typeface="Calibri" panose="020F0502020204030204" pitchFamily="34" charset="0"/>
                <a:ea typeface="Calibri" panose="020F0502020204030204" pitchFamily="34" charset="0"/>
              </a:rPr>
              <a:t>, on Arco Vara </a:t>
            </a:r>
            <a:r>
              <a:rPr lang="en-US" sz="1600" err="1">
                <a:effectLst/>
                <a:latin typeface="Calibri" panose="020F0502020204030204" pitchFamily="34" charset="0"/>
                <a:ea typeface="Calibri" panose="020F0502020204030204" pitchFamily="34" charset="0"/>
              </a:rPr>
              <a:t>kollektiiv</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olnud</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edukas</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eelmüükide</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lainel</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sealjuures</a:t>
            </a:r>
            <a:r>
              <a:rPr lang="en-US" sz="1600">
                <a:effectLst/>
                <a:latin typeface="Calibri" panose="020F0502020204030204" pitchFamily="34" charset="0"/>
                <a:ea typeface="Calibri" panose="020F0502020204030204" pitchFamily="34" charset="0"/>
              </a:rPr>
              <a:t> on </a:t>
            </a:r>
            <a:r>
              <a:rPr lang="en-US" sz="1600" err="1">
                <a:effectLst/>
                <a:latin typeface="Calibri" panose="020F0502020204030204" pitchFamily="34" charset="0"/>
                <a:ea typeface="Calibri" panose="020F0502020204030204" pitchFamily="34" charset="0"/>
              </a:rPr>
              <a:t>päringute</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arv</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meie</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kodude</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vastu</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läinud</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kogu</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aasta</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vältel</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kasvutrendis</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Kuidas</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suurem</a:t>
            </a:r>
            <a:r>
              <a:rPr lang="en-US" sz="1600">
                <a:effectLst/>
                <a:latin typeface="Calibri" panose="020F0502020204030204" pitchFamily="34" charset="0"/>
                <a:ea typeface="Calibri" panose="020F0502020204030204" pitchFamily="34" charset="0"/>
              </a:rPr>
              <a:t> hulk </a:t>
            </a:r>
            <a:r>
              <a:rPr lang="en-US" sz="1600" err="1">
                <a:effectLst/>
                <a:latin typeface="Calibri" panose="020F0502020204030204" pitchFamily="34" charset="0"/>
                <a:ea typeface="Calibri" panose="020F0502020204030204" pitchFamily="34" charset="0"/>
              </a:rPr>
              <a:t>päringuid</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müükideks</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vormistada</a:t>
            </a:r>
            <a:r>
              <a:rPr lang="en-US" sz="1600">
                <a:effectLst/>
                <a:latin typeface="Calibri" panose="020F0502020204030204" pitchFamily="34" charset="0"/>
                <a:ea typeface="Calibri" panose="020F0502020204030204" pitchFamily="34" charset="0"/>
              </a:rPr>
              <a:t> on </a:t>
            </a:r>
            <a:r>
              <a:rPr lang="en-US" sz="1600" err="1">
                <a:effectLst/>
                <a:latin typeface="Calibri" panose="020F0502020204030204" pitchFamily="34" charset="0"/>
                <a:ea typeface="Calibri" panose="020F0502020204030204" pitchFamily="34" charset="0"/>
              </a:rPr>
              <a:t>tänasel</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turul</a:t>
            </a:r>
            <a:r>
              <a:rPr lang="en-US" sz="1600">
                <a:effectLst/>
                <a:latin typeface="Calibri" panose="020F0502020204030204" pitchFamily="34" charset="0"/>
                <a:ea typeface="Calibri" panose="020F0502020204030204" pitchFamily="34" charset="0"/>
              </a:rPr>
              <a:t> aga </a:t>
            </a:r>
            <a:r>
              <a:rPr lang="en-US" sz="1600" err="1">
                <a:effectLst/>
                <a:latin typeface="Calibri" panose="020F0502020204030204" pitchFamily="34" charset="0"/>
                <a:ea typeface="Calibri" panose="020F0502020204030204" pitchFamily="34" charset="0"/>
              </a:rPr>
              <a:t>miljoni</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dollari</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küsimus</a:t>
            </a:r>
            <a:r>
              <a:rPr lang="en-US" sz="1600">
                <a:effectLst/>
                <a:latin typeface="Calibri" panose="020F0502020204030204" pitchFamily="34" charset="0"/>
                <a:ea typeface="Calibri" panose="020F0502020204030204" pitchFamily="34" charset="0"/>
              </a:rPr>
              <a:t>.</a:t>
            </a:r>
            <a:endParaRPr lang="et-EE" sz="1600">
              <a:effectLst/>
              <a:latin typeface="Calibri" panose="020F0502020204030204" pitchFamily="34" charset="0"/>
              <a:ea typeface="Calibri" panose="020F0502020204030204" pitchFamily="34" charset="0"/>
            </a:endParaRPr>
          </a:p>
          <a:p>
            <a:pPr algn="just">
              <a:lnSpc>
                <a:spcPct val="105000"/>
              </a:lnSpc>
              <a:spcAft>
                <a:spcPts val="800"/>
              </a:spcAft>
            </a:pPr>
            <a:r>
              <a:rPr lang="en-US" sz="1600" err="1">
                <a:effectLst/>
                <a:latin typeface="Calibri" panose="020F0502020204030204" pitchFamily="34" charset="0"/>
                <a:ea typeface="Calibri" panose="020F0502020204030204" pitchFamily="34" charset="0"/>
              </a:rPr>
              <a:t>Pärast</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suvekuude</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möödumist</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saab</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väita</a:t>
            </a:r>
            <a:r>
              <a:rPr lang="en-US" sz="1600">
                <a:effectLst/>
                <a:latin typeface="Calibri" panose="020F0502020204030204" pitchFamily="34" charset="0"/>
                <a:ea typeface="Calibri" panose="020F0502020204030204" pitchFamily="34" charset="0"/>
              </a:rPr>
              <a:t>, et </a:t>
            </a:r>
            <a:r>
              <a:rPr lang="en-US" sz="1600" err="1">
                <a:effectLst/>
                <a:latin typeface="Calibri" panose="020F0502020204030204" pitchFamily="34" charset="0"/>
                <a:ea typeface="Calibri" panose="020F0502020204030204" pitchFamily="34" charset="0"/>
              </a:rPr>
              <a:t>harjumine</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muutunud</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majanduskeskkonnaga</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jätkub</a:t>
            </a:r>
            <a:r>
              <a:rPr lang="en-US" sz="1600">
                <a:effectLst/>
                <a:latin typeface="Calibri" panose="020F0502020204030204" pitchFamily="34" charset="0"/>
                <a:ea typeface="Calibri" panose="020F0502020204030204" pitchFamily="34" charset="0"/>
              </a:rPr>
              <a:t> ka </a:t>
            </a:r>
            <a:r>
              <a:rPr lang="en-US" sz="1600" err="1">
                <a:effectLst/>
                <a:latin typeface="Calibri" panose="020F0502020204030204" pitchFamily="34" charset="0"/>
                <a:ea typeface="Calibri" panose="020F0502020204030204" pitchFamily="34" charset="0"/>
              </a:rPr>
              <a:t>kinnisvaraturul</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mida</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näitab</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jätkuvalt</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keskmisest</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madalam</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tehingute</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aktiivsus</a:t>
            </a:r>
            <a:r>
              <a:rPr lang="en-US" sz="1600">
                <a:effectLst/>
                <a:latin typeface="Calibri" panose="020F0502020204030204" pitchFamily="34" charset="0"/>
                <a:ea typeface="Calibri" panose="020F0502020204030204" pitchFamily="34" charset="0"/>
              </a:rPr>
              <a:t>. Arco Vara </a:t>
            </a:r>
            <a:r>
              <a:rPr lang="en-US" sz="1600" err="1">
                <a:effectLst/>
                <a:latin typeface="Calibri" panose="020F0502020204030204" pitchFamily="34" charset="0"/>
                <a:ea typeface="Calibri" panose="020F0502020204030204" pitchFamily="34" charset="0"/>
              </a:rPr>
              <a:t>bilansi</a:t>
            </a:r>
            <a:r>
              <a:rPr lang="en-US" sz="1600">
                <a:effectLst/>
                <a:latin typeface="Calibri" panose="020F0502020204030204" pitchFamily="34" charset="0"/>
                <a:ea typeface="Calibri" panose="020F0502020204030204" pitchFamily="34" charset="0"/>
              </a:rPr>
              <a:t> ja </a:t>
            </a:r>
            <a:r>
              <a:rPr lang="en-US" sz="1600" err="1">
                <a:effectLst/>
                <a:latin typeface="Calibri" panose="020F0502020204030204" pitchFamily="34" charset="0"/>
                <a:ea typeface="Calibri" panose="020F0502020204030204" pitchFamily="34" charset="0"/>
              </a:rPr>
              <a:t>omakapitali</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suhe</a:t>
            </a:r>
            <a:r>
              <a:rPr lang="en-US" sz="1600">
                <a:effectLst/>
                <a:latin typeface="Calibri" panose="020F0502020204030204" pitchFamily="34" charset="0"/>
                <a:ea typeface="Calibri" panose="020F0502020204030204" pitchFamily="34" charset="0"/>
              </a:rPr>
              <a:t> on </a:t>
            </a:r>
            <a:r>
              <a:rPr lang="en-US" sz="1600" err="1">
                <a:effectLst/>
                <a:latin typeface="Calibri" panose="020F0502020204030204" pitchFamily="34" charset="0"/>
                <a:ea typeface="Calibri" panose="020F0502020204030204" pitchFamily="34" charset="0"/>
              </a:rPr>
              <a:t>väga</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tervislikus</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seisundis</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ning</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intressimäärade</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tõus</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ei</a:t>
            </a:r>
            <a:r>
              <a:rPr lang="en-US" sz="1600">
                <a:effectLst/>
                <a:latin typeface="Calibri" panose="020F0502020204030204" pitchFamily="34" charset="0"/>
                <a:ea typeface="Calibri" panose="020F0502020204030204" pitchFamily="34" charset="0"/>
              </a:rPr>
              <a:t> ole </a:t>
            </a:r>
            <a:r>
              <a:rPr lang="en-US" sz="1600" err="1">
                <a:effectLst/>
                <a:latin typeface="Calibri" panose="020F0502020204030204" pitchFamily="34" charset="0"/>
                <a:ea typeface="Calibri" panose="020F0502020204030204" pitchFamily="34" charset="0"/>
              </a:rPr>
              <a:t>märgatavalt</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mõjutanud</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ettevõtte</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rahavoogu</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Sellele</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tuginedes</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jätkame</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kodude</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müügi</a:t>
            </a:r>
            <a:r>
              <a:rPr lang="en-US" sz="1600">
                <a:effectLst/>
                <a:latin typeface="Calibri" panose="020F0502020204030204" pitchFamily="34" charset="0"/>
                <a:ea typeface="Calibri" panose="020F0502020204030204" pitchFamily="34" charset="0"/>
              </a:rPr>
              <a:t> ja </a:t>
            </a:r>
            <a:r>
              <a:rPr lang="en-US" sz="1600" err="1">
                <a:effectLst/>
                <a:latin typeface="Calibri" panose="020F0502020204030204" pitchFamily="34" charset="0"/>
                <a:ea typeface="Calibri" panose="020F0502020204030204" pitchFamily="34" charset="0"/>
              </a:rPr>
              <a:t>turundusega</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vastavalt</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planeeritule</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mille</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toel</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jõuame</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ligi</a:t>
            </a:r>
            <a:r>
              <a:rPr lang="en-US" sz="1600">
                <a:effectLst/>
                <a:latin typeface="Calibri" panose="020F0502020204030204" pitchFamily="34" charset="0"/>
                <a:ea typeface="Calibri" panose="020F0502020204030204" pitchFamily="34" charset="0"/>
              </a:rPr>
              <a:t> 3 </a:t>
            </a:r>
            <a:r>
              <a:rPr lang="en-US" sz="1600" err="1">
                <a:effectLst/>
                <a:latin typeface="Calibri" panose="020F0502020204030204" pitchFamily="34" charset="0"/>
                <a:ea typeface="Calibri" panose="020F0502020204030204" pitchFamily="34" charset="0"/>
              </a:rPr>
              <a:t>miljoni</a:t>
            </a:r>
            <a:r>
              <a:rPr lang="en-US" sz="1600">
                <a:effectLst/>
                <a:latin typeface="Calibri" panose="020F0502020204030204" pitchFamily="34" charset="0"/>
                <a:ea typeface="Calibri" panose="020F0502020204030204" pitchFamily="34" charset="0"/>
              </a:rPr>
              <a:t> euro </a:t>
            </a:r>
            <a:r>
              <a:rPr lang="en-US" sz="1600" err="1">
                <a:effectLst/>
                <a:latin typeface="Calibri" panose="020F0502020204030204" pitchFamily="34" charset="0"/>
                <a:ea typeface="Calibri" panose="020F0502020204030204" pitchFamily="34" charset="0"/>
              </a:rPr>
              <a:t>suuruse</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kasumini</a:t>
            </a:r>
            <a:r>
              <a:rPr lang="en-US" sz="1600">
                <a:effectLst/>
                <a:latin typeface="Calibri" panose="020F0502020204030204" pitchFamily="34" charset="0"/>
                <a:ea typeface="Calibri" panose="020F0502020204030204" pitchFamily="34" charset="0"/>
              </a:rPr>
              <a:t> juba </a:t>
            </a:r>
            <a:r>
              <a:rPr lang="en-US" sz="1600" err="1">
                <a:effectLst/>
                <a:latin typeface="Calibri" panose="020F0502020204030204" pitchFamily="34" charset="0"/>
                <a:ea typeface="Calibri" panose="020F0502020204030204" pitchFamily="34" charset="0"/>
              </a:rPr>
              <a:t>sel</a:t>
            </a:r>
            <a:r>
              <a:rPr lang="en-US" sz="1600">
                <a:effectLst/>
                <a:latin typeface="Calibri" panose="020F0502020204030204" pitchFamily="34" charset="0"/>
                <a:ea typeface="Calibri" panose="020F0502020204030204" pitchFamily="34" charset="0"/>
              </a:rPr>
              <a:t> </a:t>
            </a:r>
            <a:r>
              <a:rPr lang="en-US" sz="1600" err="1">
                <a:effectLst/>
                <a:latin typeface="Calibri" panose="020F0502020204030204" pitchFamily="34" charset="0"/>
                <a:ea typeface="Calibri" panose="020F0502020204030204" pitchFamily="34" charset="0"/>
              </a:rPr>
              <a:t>aastal</a:t>
            </a:r>
            <a:r>
              <a:rPr lang="en-US" sz="1600">
                <a:effectLst/>
                <a:latin typeface="Calibri" panose="020F0502020204030204" pitchFamily="34" charset="0"/>
                <a:ea typeface="Calibri" panose="020F0502020204030204" pitchFamily="34" charset="0"/>
              </a:rPr>
              <a:t>.</a:t>
            </a:r>
          </a:p>
        </p:txBody>
      </p:sp>
      <p:sp>
        <p:nvSpPr>
          <p:cNvPr id="24" name="Hexagon 23">
            <a:extLst>
              <a:ext uri="{FF2B5EF4-FFF2-40B4-BE49-F238E27FC236}">
                <a16:creationId xmlns:a16="http://schemas.microsoft.com/office/drawing/2014/main" id="{C8D645CD-D7EE-2AB1-AE68-295F8B017991}"/>
              </a:ext>
            </a:extLst>
          </p:cNvPr>
          <p:cNvSpPr/>
          <p:nvPr/>
        </p:nvSpPr>
        <p:spPr>
          <a:xfrm>
            <a:off x="9054853" y="1970554"/>
            <a:ext cx="1656000" cy="1440000"/>
          </a:xfrm>
          <a:prstGeom prst="hexagon">
            <a:avLst/>
          </a:prstGeom>
          <a:solidFill>
            <a:srgbClr val="9E111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72000" rtlCol="0" anchor="ctr"/>
          <a:lstStyle/>
          <a:p>
            <a:pPr algn="ctr"/>
            <a:r>
              <a:rPr lang="et-EE" sz="1100">
                <a:latin typeface="+mj-lt"/>
              </a:rPr>
              <a:t>Eelmüügid (tk)</a:t>
            </a:r>
            <a:r>
              <a:rPr lang="et-EE" sz="1100"/>
              <a:t> </a:t>
            </a:r>
          </a:p>
          <a:p>
            <a:pPr algn="ctr"/>
            <a:r>
              <a:rPr lang="et-EE" sz="2000" b="1"/>
              <a:t>64</a:t>
            </a:r>
            <a:r>
              <a:rPr lang="et-EE" sz="2000"/>
              <a:t>|+12</a:t>
            </a:r>
          </a:p>
        </p:txBody>
      </p:sp>
      <p:sp>
        <p:nvSpPr>
          <p:cNvPr id="26" name="Hexagon 25">
            <a:extLst>
              <a:ext uri="{FF2B5EF4-FFF2-40B4-BE49-F238E27FC236}">
                <a16:creationId xmlns:a16="http://schemas.microsoft.com/office/drawing/2014/main" id="{5C756980-10C1-9310-7284-623F6E7EBE55}"/>
              </a:ext>
            </a:extLst>
          </p:cNvPr>
          <p:cNvSpPr/>
          <p:nvPr/>
        </p:nvSpPr>
        <p:spPr>
          <a:xfrm>
            <a:off x="10441047" y="2757733"/>
            <a:ext cx="1656000" cy="1440000"/>
          </a:xfrm>
          <a:prstGeom prst="hexagon">
            <a:avLst/>
          </a:prstGeom>
          <a:solidFill>
            <a:srgbClr val="9E111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t-EE" sz="1100">
                <a:latin typeface="+mj-lt"/>
              </a:rPr>
              <a:t>Uusi päringuid</a:t>
            </a:r>
            <a:endParaRPr lang="et-EE" sz="1100"/>
          </a:p>
          <a:p>
            <a:pPr algn="ctr"/>
            <a:r>
              <a:rPr lang="et-EE" sz="2000" b="1"/>
              <a:t>EE | 116</a:t>
            </a:r>
          </a:p>
          <a:p>
            <a:pPr algn="ctr"/>
            <a:r>
              <a:rPr lang="et-EE" sz="2000" b="1"/>
              <a:t>BG | 54</a:t>
            </a:r>
            <a:endParaRPr lang="et-EE" b="1"/>
          </a:p>
        </p:txBody>
      </p:sp>
      <p:sp>
        <p:nvSpPr>
          <p:cNvPr id="28" name="Hexagon 27">
            <a:extLst>
              <a:ext uri="{FF2B5EF4-FFF2-40B4-BE49-F238E27FC236}">
                <a16:creationId xmlns:a16="http://schemas.microsoft.com/office/drawing/2014/main" id="{BF6326DC-B12D-BB28-880E-ECF15775CDB6}"/>
              </a:ext>
            </a:extLst>
          </p:cNvPr>
          <p:cNvSpPr/>
          <p:nvPr/>
        </p:nvSpPr>
        <p:spPr>
          <a:xfrm>
            <a:off x="9054853" y="3530520"/>
            <a:ext cx="1656000" cy="1440000"/>
          </a:xfrm>
          <a:prstGeom prst="hexagon">
            <a:avLst/>
          </a:prstGeom>
          <a:solidFill>
            <a:srgbClr val="9E111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72000" rtlCol="0" anchor="ctr"/>
          <a:lstStyle/>
          <a:p>
            <a:pPr algn="ctr"/>
            <a:r>
              <a:rPr lang="et-EE" sz="1100">
                <a:latin typeface="+mj-lt"/>
              </a:rPr>
              <a:t>Kodusid ehituses</a:t>
            </a:r>
            <a:endParaRPr lang="et-EE" sz="1100"/>
          </a:p>
          <a:p>
            <a:pPr algn="ctr"/>
            <a:r>
              <a:rPr lang="et-EE" sz="2400" b="1"/>
              <a:t>129</a:t>
            </a:r>
            <a:endParaRPr lang="et-EE" sz="2000" b="1"/>
          </a:p>
        </p:txBody>
      </p:sp>
      <p:sp>
        <p:nvSpPr>
          <p:cNvPr id="29" name="Hexagon 28">
            <a:extLst>
              <a:ext uri="{FF2B5EF4-FFF2-40B4-BE49-F238E27FC236}">
                <a16:creationId xmlns:a16="http://schemas.microsoft.com/office/drawing/2014/main" id="{9B52CC7E-A74A-E0F6-61EE-456C3BE7F246}"/>
              </a:ext>
            </a:extLst>
          </p:cNvPr>
          <p:cNvSpPr/>
          <p:nvPr/>
        </p:nvSpPr>
        <p:spPr>
          <a:xfrm>
            <a:off x="9054853" y="5091927"/>
            <a:ext cx="1656000" cy="1440000"/>
          </a:xfrm>
          <a:prstGeom prst="hexagon">
            <a:avLst/>
          </a:prstGeom>
          <a:solidFill>
            <a:srgbClr val="9E111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72000" rtlCol="0" anchor="ctr"/>
          <a:lstStyle/>
          <a:p>
            <a:pPr algn="ctr"/>
            <a:r>
              <a:rPr lang="et-EE" sz="1100">
                <a:latin typeface="+mj-lt"/>
              </a:rPr>
              <a:t>Lepinguta kodusid</a:t>
            </a:r>
            <a:endParaRPr lang="et-EE" sz="1100"/>
          </a:p>
          <a:p>
            <a:pPr algn="ctr"/>
            <a:r>
              <a:rPr lang="et-EE" b="1"/>
              <a:t>30,4 MEUR</a:t>
            </a:r>
          </a:p>
        </p:txBody>
      </p:sp>
      <p:sp>
        <p:nvSpPr>
          <p:cNvPr id="38" name="Hexagon 37">
            <a:extLst>
              <a:ext uri="{FF2B5EF4-FFF2-40B4-BE49-F238E27FC236}">
                <a16:creationId xmlns:a16="http://schemas.microsoft.com/office/drawing/2014/main" id="{C428227D-AA73-1A11-72AE-E1A480CBF21D}"/>
              </a:ext>
            </a:extLst>
          </p:cNvPr>
          <p:cNvSpPr/>
          <p:nvPr/>
        </p:nvSpPr>
        <p:spPr>
          <a:xfrm>
            <a:off x="10441047" y="4292279"/>
            <a:ext cx="1656000" cy="1440000"/>
          </a:xfrm>
          <a:prstGeom prst="hexagon">
            <a:avLst/>
          </a:prstGeom>
          <a:solidFill>
            <a:srgbClr val="9E111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72000" rtlCol="0" anchor="ctr"/>
          <a:lstStyle/>
          <a:p>
            <a:pPr algn="ctr"/>
            <a:r>
              <a:rPr lang="et-EE" sz="1100">
                <a:latin typeface="+mj-lt"/>
              </a:rPr>
              <a:t>Kodusid planeerimises</a:t>
            </a:r>
            <a:endParaRPr lang="et-EE" sz="1100"/>
          </a:p>
          <a:p>
            <a:pPr algn="ctr"/>
            <a:r>
              <a:rPr lang="et-EE" sz="2400" b="1"/>
              <a:t>727</a:t>
            </a:r>
            <a:endParaRPr lang="et-EE" sz="2000" b="1"/>
          </a:p>
        </p:txBody>
      </p:sp>
      <p:sp>
        <p:nvSpPr>
          <p:cNvPr id="39" name="Hexagon 38">
            <a:extLst>
              <a:ext uri="{FF2B5EF4-FFF2-40B4-BE49-F238E27FC236}">
                <a16:creationId xmlns:a16="http://schemas.microsoft.com/office/drawing/2014/main" id="{08A10E92-3D64-0F08-9616-FED370FBDE6B}"/>
              </a:ext>
            </a:extLst>
          </p:cNvPr>
          <p:cNvSpPr/>
          <p:nvPr/>
        </p:nvSpPr>
        <p:spPr>
          <a:xfrm>
            <a:off x="7668659" y="2747840"/>
            <a:ext cx="1656000" cy="1440000"/>
          </a:xfrm>
          <a:prstGeom prst="hexagon">
            <a:avLst/>
          </a:prstGeom>
          <a:solidFill>
            <a:srgbClr val="9E111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72000" rtlCol="0" anchor="ctr"/>
          <a:lstStyle/>
          <a:p>
            <a:pPr algn="ctr"/>
            <a:r>
              <a:rPr lang="et-EE" sz="1100">
                <a:latin typeface="+mj-lt"/>
              </a:rPr>
              <a:t>Eelmüügid (EUR)</a:t>
            </a:r>
            <a:endParaRPr lang="et-EE" sz="1100"/>
          </a:p>
          <a:p>
            <a:pPr algn="ctr"/>
            <a:r>
              <a:rPr lang="et-EE" b="1"/>
              <a:t>17,0 MEUR</a:t>
            </a:r>
          </a:p>
          <a:p>
            <a:pPr algn="ctr"/>
            <a:r>
              <a:rPr lang="et-EE" sz="1400"/>
              <a:t>+3,0 MEUR</a:t>
            </a:r>
          </a:p>
        </p:txBody>
      </p:sp>
    </p:spTree>
    <p:extLst>
      <p:ext uri="{BB962C8B-B14F-4D97-AF65-F5344CB8AC3E}">
        <p14:creationId xmlns:p14="http://schemas.microsoft.com/office/powerpoint/2010/main" val="520095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92DBF9-79CB-9CD5-9983-FD14D7D385C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2880" y="59829"/>
            <a:ext cx="11811000" cy="6710489"/>
          </a:xfrm>
          <a:prstGeom prst="rect">
            <a:avLst/>
          </a:prstGeom>
        </p:spPr>
      </p:pic>
      <p:sp>
        <p:nvSpPr>
          <p:cNvPr id="28" name="Free-form: Shape 27">
            <a:extLst>
              <a:ext uri="{FF2B5EF4-FFF2-40B4-BE49-F238E27FC236}">
                <a16:creationId xmlns:a16="http://schemas.microsoft.com/office/drawing/2014/main" id="{95EF0474-5DCB-A788-8D96-F27943003552}"/>
              </a:ext>
            </a:extLst>
          </p:cNvPr>
          <p:cNvSpPr>
            <a:spLocks/>
          </p:cNvSpPr>
          <p:nvPr/>
        </p:nvSpPr>
        <p:spPr>
          <a:xfrm>
            <a:off x="0" y="0"/>
            <a:ext cx="12192000" cy="6858000"/>
          </a:xfrm>
          <a:custGeom>
            <a:avLst/>
            <a:gdLst>
              <a:gd name="connsiteX0" fmla="*/ 443860 w 12192000"/>
              <a:gd name="connsiteY0" fmla="*/ 230647 h 6858000"/>
              <a:gd name="connsiteX1" fmla="*/ 232833 w 12192000"/>
              <a:gd name="connsiteY1" fmla="*/ 441674 h 6858000"/>
              <a:gd name="connsiteX2" fmla="*/ 232833 w 12192000"/>
              <a:gd name="connsiteY2" fmla="*/ 6416326 h 6858000"/>
              <a:gd name="connsiteX3" fmla="*/ 443860 w 12192000"/>
              <a:gd name="connsiteY3" fmla="*/ 6627353 h 6858000"/>
              <a:gd name="connsiteX4" fmla="*/ 11748140 w 12192000"/>
              <a:gd name="connsiteY4" fmla="*/ 6627353 h 6858000"/>
              <a:gd name="connsiteX5" fmla="*/ 11959167 w 12192000"/>
              <a:gd name="connsiteY5" fmla="*/ 6416326 h 6858000"/>
              <a:gd name="connsiteX6" fmla="*/ 11959167 w 12192000"/>
              <a:gd name="connsiteY6" fmla="*/ 441674 h 6858000"/>
              <a:gd name="connsiteX7" fmla="*/ 11748140 w 12192000"/>
              <a:gd name="connsiteY7" fmla="*/ 230647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443860" y="230647"/>
                </a:moveTo>
                <a:cubicBezTo>
                  <a:pt x="327313" y="230647"/>
                  <a:pt x="232833" y="325127"/>
                  <a:pt x="232833" y="441674"/>
                </a:cubicBezTo>
                <a:lnTo>
                  <a:pt x="232833" y="6416326"/>
                </a:lnTo>
                <a:cubicBezTo>
                  <a:pt x="232833" y="6532873"/>
                  <a:pt x="327313" y="6627353"/>
                  <a:pt x="443860" y="6627353"/>
                </a:cubicBezTo>
                <a:lnTo>
                  <a:pt x="11748140" y="6627353"/>
                </a:lnTo>
                <a:cubicBezTo>
                  <a:pt x="11864687" y="6627353"/>
                  <a:pt x="11959167" y="6532873"/>
                  <a:pt x="11959167" y="6416326"/>
                </a:cubicBezTo>
                <a:lnTo>
                  <a:pt x="11959167" y="441674"/>
                </a:lnTo>
                <a:cubicBezTo>
                  <a:pt x="11959167" y="325127"/>
                  <a:pt x="11864687" y="230647"/>
                  <a:pt x="11748140" y="230647"/>
                </a:cubicBezTo>
                <a:close/>
                <a:moveTo>
                  <a:pt x="0" y="0"/>
                </a:moveTo>
                <a:lnTo>
                  <a:pt x="12192000" y="0"/>
                </a:lnTo>
                <a:lnTo>
                  <a:pt x="12192000" y="6858000"/>
                </a:lnTo>
                <a:lnTo>
                  <a:pt x="0" y="6858000"/>
                </a:lnTo>
                <a:close/>
              </a:path>
            </a:pathLst>
          </a:custGeom>
          <a:solidFill>
            <a:srgbClr val="94111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0" name="Rectangle: Rounded Corners 19">
            <a:extLst>
              <a:ext uri="{FF2B5EF4-FFF2-40B4-BE49-F238E27FC236}">
                <a16:creationId xmlns:a16="http://schemas.microsoft.com/office/drawing/2014/main" id="{D6A29EDD-9406-C673-EFA7-F8780EA11923}"/>
              </a:ext>
            </a:extLst>
          </p:cNvPr>
          <p:cNvSpPr/>
          <p:nvPr/>
        </p:nvSpPr>
        <p:spPr>
          <a:xfrm>
            <a:off x="4112488" y="0"/>
            <a:ext cx="3967024" cy="1001463"/>
          </a:xfrm>
          <a:prstGeom prst="roundRect">
            <a:avLst/>
          </a:prstGeom>
          <a:solidFill>
            <a:srgbClr val="9411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D3EED0AF-6570-6C31-AEA2-DD34973B719D}"/>
              </a:ext>
            </a:extLst>
          </p:cNvPr>
          <p:cNvSpPr txBox="1"/>
          <p:nvPr/>
        </p:nvSpPr>
        <p:spPr>
          <a:xfrm>
            <a:off x="4239065" y="358102"/>
            <a:ext cx="3713871" cy="369332"/>
          </a:xfrm>
          <a:prstGeom prst="rect">
            <a:avLst/>
          </a:prstGeom>
          <a:noFill/>
        </p:spPr>
        <p:txBody>
          <a:bodyPr wrap="square" rtlCol="0">
            <a:spAutoFit/>
          </a:bodyPr>
          <a:lstStyle/>
          <a:p>
            <a:pPr algn="ctr"/>
            <a:r>
              <a:rPr lang="et-EE">
                <a:solidFill>
                  <a:schemeClr val="bg1"/>
                </a:solidFill>
                <a:latin typeface="Etelka Medium Pro" panose="02000503080000020004" pitchFamily="50" charset="0"/>
              </a:rPr>
              <a:t>Kodulahe Rannakalda</a:t>
            </a:r>
            <a:endParaRPr lang="en-GB">
              <a:solidFill>
                <a:schemeClr val="bg1"/>
              </a:solidFill>
              <a:latin typeface="Etelka Medium Pro" panose="02000503080000020004" pitchFamily="50" charset="0"/>
            </a:endParaRPr>
          </a:p>
        </p:txBody>
      </p:sp>
      <p:pic>
        <p:nvPicPr>
          <p:cNvPr id="46" name="Graphic 45">
            <a:extLst>
              <a:ext uri="{FF2B5EF4-FFF2-40B4-BE49-F238E27FC236}">
                <a16:creationId xmlns:a16="http://schemas.microsoft.com/office/drawing/2014/main" id="{F3A64AB8-2B8C-F78E-D13F-7B7CA940742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613289" y="5962283"/>
            <a:ext cx="2162175" cy="542925"/>
          </a:xfrm>
          <a:prstGeom prst="rect">
            <a:avLst/>
          </a:prstGeom>
        </p:spPr>
      </p:pic>
      <p:sp>
        <p:nvSpPr>
          <p:cNvPr id="2" name="Hexagon 1">
            <a:extLst>
              <a:ext uri="{FF2B5EF4-FFF2-40B4-BE49-F238E27FC236}">
                <a16:creationId xmlns:a16="http://schemas.microsoft.com/office/drawing/2014/main" id="{5649AC4F-CA95-8FDB-C093-4E1EC75369D5}"/>
              </a:ext>
            </a:extLst>
          </p:cNvPr>
          <p:cNvSpPr/>
          <p:nvPr/>
        </p:nvSpPr>
        <p:spPr>
          <a:xfrm>
            <a:off x="8793856" y="352792"/>
            <a:ext cx="1656000" cy="1440000"/>
          </a:xfrm>
          <a:prstGeom prst="hexagon">
            <a:avLst/>
          </a:prstGeom>
          <a:solidFill>
            <a:srgbClr val="9E111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72000" rtlCol="0" anchor="ctr"/>
          <a:lstStyle/>
          <a:p>
            <a:pPr algn="ctr"/>
            <a:r>
              <a:rPr lang="et-EE" sz="1100">
                <a:latin typeface="+mj-lt"/>
              </a:rPr>
              <a:t>Valmis ühikuid</a:t>
            </a:r>
            <a:r>
              <a:rPr lang="et-EE" sz="1100"/>
              <a:t> </a:t>
            </a:r>
          </a:p>
          <a:p>
            <a:pPr algn="ctr"/>
            <a:r>
              <a:rPr lang="et-EE" sz="2400" b="1"/>
              <a:t>0</a:t>
            </a:r>
          </a:p>
        </p:txBody>
      </p:sp>
      <p:sp>
        <p:nvSpPr>
          <p:cNvPr id="4" name="Hexagon 3">
            <a:extLst>
              <a:ext uri="{FF2B5EF4-FFF2-40B4-BE49-F238E27FC236}">
                <a16:creationId xmlns:a16="http://schemas.microsoft.com/office/drawing/2014/main" id="{CE9B808C-3402-1CE1-6250-3DE04B6EDD91}"/>
              </a:ext>
            </a:extLst>
          </p:cNvPr>
          <p:cNvSpPr/>
          <p:nvPr/>
        </p:nvSpPr>
        <p:spPr>
          <a:xfrm>
            <a:off x="10180050" y="1128943"/>
            <a:ext cx="1656000" cy="1440000"/>
          </a:xfrm>
          <a:prstGeom prst="hexagon">
            <a:avLst/>
          </a:prstGeom>
          <a:solidFill>
            <a:srgbClr val="9E111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72000" rtlCol="0" anchor="ctr"/>
          <a:lstStyle/>
          <a:p>
            <a:pPr algn="ctr"/>
            <a:r>
              <a:rPr lang="et-EE" sz="1100">
                <a:latin typeface="+mj-lt"/>
              </a:rPr>
              <a:t>Eelmüügid (tk)</a:t>
            </a:r>
            <a:r>
              <a:rPr lang="et-EE" sz="1100"/>
              <a:t> </a:t>
            </a:r>
          </a:p>
          <a:p>
            <a:pPr algn="ctr"/>
            <a:r>
              <a:rPr lang="et-EE" sz="2000" b="1"/>
              <a:t>61</a:t>
            </a:r>
            <a:r>
              <a:rPr lang="et-EE" sz="2000"/>
              <a:t>|+11</a:t>
            </a:r>
          </a:p>
        </p:txBody>
      </p:sp>
      <p:sp>
        <p:nvSpPr>
          <p:cNvPr id="6" name="Hexagon 5">
            <a:extLst>
              <a:ext uri="{FF2B5EF4-FFF2-40B4-BE49-F238E27FC236}">
                <a16:creationId xmlns:a16="http://schemas.microsoft.com/office/drawing/2014/main" id="{BD21989D-7859-0BB7-972F-B8F1CA142790}"/>
              </a:ext>
            </a:extLst>
          </p:cNvPr>
          <p:cNvSpPr/>
          <p:nvPr/>
        </p:nvSpPr>
        <p:spPr>
          <a:xfrm>
            <a:off x="10180050" y="2688909"/>
            <a:ext cx="1656000" cy="1440000"/>
          </a:xfrm>
          <a:prstGeom prst="hexagon">
            <a:avLst/>
          </a:prstGeom>
          <a:solidFill>
            <a:srgbClr val="9E111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72000" rtlCol="0" anchor="ctr"/>
          <a:lstStyle/>
          <a:p>
            <a:pPr algn="ctr"/>
            <a:r>
              <a:rPr lang="et-EE" sz="1100">
                <a:latin typeface="+mj-lt"/>
              </a:rPr>
              <a:t>Ühikuid ehituses</a:t>
            </a:r>
            <a:endParaRPr lang="et-EE" sz="1100"/>
          </a:p>
          <a:p>
            <a:pPr algn="ctr"/>
            <a:r>
              <a:rPr lang="et-EE" sz="2400" b="1"/>
              <a:t>113</a:t>
            </a:r>
            <a:endParaRPr lang="et-EE" sz="2000" b="1"/>
          </a:p>
        </p:txBody>
      </p:sp>
      <p:sp>
        <p:nvSpPr>
          <p:cNvPr id="8" name="Hexagon 7">
            <a:extLst>
              <a:ext uri="{FF2B5EF4-FFF2-40B4-BE49-F238E27FC236}">
                <a16:creationId xmlns:a16="http://schemas.microsoft.com/office/drawing/2014/main" id="{415E1663-666B-506A-F8BF-FC65449C27B5}"/>
              </a:ext>
            </a:extLst>
          </p:cNvPr>
          <p:cNvSpPr/>
          <p:nvPr/>
        </p:nvSpPr>
        <p:spPr>
          <a:xfrm>
            <a:off x="10180050" y="4250316"/>
            <a:ext cx="1656000" cy="1440000"/>
          </a:xfrm>
          <a:prstGeom prst="hexagon">
            <a:avLst/>
          </a:prstGeom>
          <a:solidFill>
            <a:srgbClr val="9E111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72000" rtlCol="0" anchor="ctr"/>
          <a:lstStyle/>
          <a:p>
            <a:pPr algn="ctr"/>
            <a:r>
              <a:rPr lang="et-EE" sz="1100">
                <a:latin typeface="+mj-lt"/>
              </a:rPr>
              <a:t>Lepinguta kodusid</a:t>
            </a:r>
            <a:endParaRPr lang="et-EE" sz="1100"/>
          </a:p>
          <a:p>
            <a:pPr algn="ctr"/>
            <a:r>
              <a:rPr lang="et-EE" b="1"/>
              <a:t>15,9 MEUR</a:t>
            </a:r>
          </a:p>
        </p:txBody>
      </p:sp>
      <p:sp>
        <p:nvSpPr>
          <p:cNvPr id="10" name="Hexagon 9">
            <a:extLst>
              <a:ext uri="{FF2B5EF4-FFF2-40B4-BE49-F238E27FC236}">
                <a16:creationId xmlns:a16="http://schemas.microsoft.com/office/drawing/2014/main" id="{7FB226C3-8243-6AA3-0806-58AC6945968B}"/>
              </a:ext>
            </a:extLst>
          </p:cNvPr>
          <p:cNvSpPr/>
          <p:nvPr/>
        </p:nvSpPr>
        <p:spPr>
          <a:xfrm>
            <a:off x="8793856" y="1906229"/>
            <a:ext cx="1656000" cy="1440000"/>
          </a:xfrm>
          <a:prstGeom prst="hexagon">
            <a:avLst/>
          </a:prstGeom>
          <a:solidFill>
            <a:srgbClr val="9E111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72000" rtlCol="0" anchor="ctr"/>
          <a:lstStyle/>
          <a:p>
            <a:pPr algn="ctr"/>
            <a:r>
              <a:rPr lang="et-EE" sz="1100">
                <a:latin typeface="+mj-lt"/>
              </a:rPr>
              <a:t>Eelmüügid (EUR)</a:t>
            </a:r>
            <a:endParaRPr lang="et-EE" sz="1100"/>
          </a:p>
          <a:p>
            <a:pPr algn="ctr"/>
            <a:r>
              <a:rPr lang="et-EE" b="1"/>
              <a:t>16,0 MEUR</a:t>
            </a:r>
          </a:p>
          <a:p>
            <a:pPr algn="ctr"/>
            <a:r>
              <a:rPr lang="et-EE" sz="1400"/>
              <a:t>+2,5 MEUR</a:t>
            </a:r>
          </a:p>
        </p:txBody>
      </p:sp>
    </p:spTree>
    <p:extLst>
      <p:ext uri="{BB962C8B-B14F-4D97-AF65-F5344CB8AC3E}">
        <p14:creationId xmlns:p14="http://schemas.microsoft.com/office/powerpoint/2010/main" val="17668752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78ACF46-0718-2264-67EC-2A0B46640D1D}"/>
              </a:ext>
            </a:extLst>
          </p:cNvPr>
          <p:cNvSpPr>
            <a:spLocks noGrp="1" noRot="1" noMove="1" noResize="1" noEditPoints="1" noAdjustHandles="1" noChangeArrowheads="1" noChangeShapeType="1"/>
          </p:cNvSpPr>
          <p:nvPr/>
        </p:nvSpPr>
        <p:spPr>
          <a:xfrm>
            <a:off x="0" y="0"/>
            <a:ext cx="12192000" cy="6858000"/>
          </a:xfrm>
          <a:prstGeom prst="rect">
            <a:avLst/>
          </a:prstGeom>
          <a:solidFill>
            <a:srgbClr val="9411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Rounded Corners 18">
            <a:extLst>
              <a:ext uri="{FF2B5EF4-FFF2-40B4-BE49-F238E27FC236}">
                <a16:creationId xmlns:a16="http://schemas.microsoft.com/office/drawing/2014/main" id="{56FE7A50-9D59-30CA-25DA-51954E302F10}"/>
              </a:ext>
            </a:extLst>
          </p:cNvPr>
          <p:cNvSpPr>
            <a:spLocks noGrp="1" noRot="1" noMove="1" noResize="1" noEditPoints="1" noAdjustHandles="1" noChangeArrowheads="1" noChangeShapeType="1"/>
          </p:cNvSpPr>
          <p:nvPr/>
        </p:nvSpPr>
        <p:spPr>
          <a:xfrm>
            <a:off x="232833" y="230647"/>
            <a:ext cx="11726334" cy="6396706"/>
          </a:xfrm>
          <a:prstGeom prst="roundRect">
            <a:avLst>
              <a:gd name="adj" fmla="val 3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Rounded Corners 19">
            <a:extLst>
              <a:ext uri="{FF2B5EF4-FFF2-40B4-BE49-F238E27FC236}">
                <a16:creationId xmlns:a16="http://schemas.microsoft.com/office/drawing/2014/main" id="{D6A29EDD-9406-C673-EFA7-F8780EA11923}"/>
              </a:ext>
            </a:extLst>
          </p:cNvPr>
          <p:cNvSpPr/>
          <p:nvPr/>
        </p:nvSpPr>
        <p:spPr>
          <a:xfrm>
            <a:off x="4112488" y="0"/>
            <a:ext cx="3967024" cy="1001463"/>
          </a:xfrm>
          <a:prstGeom prst="roundRect">
            <a:avLst/>
          </a:prstGeom>
          <a:solidFill>
            <a:srgbClr val="9411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D3EED0AF-6570-6C31-AEA2-DD34973B719D}"/>
              </a:ext>
            </a:extLst>
          </p:cNvPr>
          <p:cNvSpPr txBox="1"/>
          <p:nvPr/>
        </p:nvSpPr>
        <p:spPr>
          <a:xfrm>
            <a:off x="4239065" y="358102"/>
            <a:ext cx="3713871" cy="369332"/>
          </a:xfrm>
          <a:prstGeom prst="rect">
            <a:avLst/>
          </a:prstGeom>
          <a:noFill/>
        </p:spPr>
        <p:txBody>
          <a:bodyPr wrap="square" rtlCol="0">
            <a:spAutoFit/>
          </a:bodyPr>
          <a:lstStyle/>
          <a:p>
            <a:pPr algn="ctr"/>
            <a:r>
              <a:rPr lang="en-GB" err="1">
                <a:solidFill>
                  <a:schemeClr val="bg1"/>
                </a:solidFill>
              </a:rPr>
              <a:t>Finantsnäitajad</a:t>
            </a:r>
            <a:endParaRPr lang="en-GB">
              <a:solidFill>
                <a:schemeClr val="bg1"/>
              </a:solidFill>
            </a:endParaRPr>
          </a:p>
        </p:txBody>
      </p:sp>
      <p:pic>
        <p:nvPicPr>
          <p:cNvPr id="10" name="Picture 9" descr="A picture containing icon&#10;&#10;Description automatically generated">
            <a:extLst>
              <a:ext uri="{FF2B5EF4-FFF2-40B4-BE49-F238E27FC236}">
                <a16:creationId xmlns:a16="http://schemas.microsoft.com/office/drawing/2014/main" id="{305394D5-9A29-58E2-A830-F8FFDD47448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1465" y="6054485"/>
            <a:ext cx="1736322" cy="435993"/>
          </a:xfrm>
          <a:prstGeom prst="rect">
            <a:avLst/>
          </a:prstGeom>
        </p:spPr>
      </p:pic>
      <p:sp>
        <p:nvSpPr>
          <p:cNvPr id="73" name="Rectangle: Rounded Corners 72">
            <a:extLst>
              <a:ext uri="{FF2B5EF4-FFF2-40B4-BE49-F238E27FC236}">
                <a16:creationId xmlns:a16="http://schemas.microsoft.com/office/drawing/2014/main" id="{B05AE430-AEB7-D7F8-951A-EF92B66028B1}"/>
              </a:ext>
            </a:extLst>
          </p:cNvPr>
          <p:cNvSpPr/>
          <p:nvPr/>
        </p:nvSpPr>
        <p:spPr>
          <a:xfrm>
            <a:off x="492343" y="1451350"/>
            <a:ext cx="3530723" cy="1977649"/>
          </a:xfrm>
          <a:prstGeom prst="roundRect">
            <a:avLst>
              <a:gd name="adj" fmla="val 6050"/>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Top Corners Rounded 73">
            <a:extLst>
              <a:ext uri="{FF2B5EF4-FFF2-40B4-BE49-F238E27FC236}">
                <a16:creationId xmlns:a16="http://schemas.microsoft.com/office/drawing/2014/main" id="{DF946470-F525-3ABA-4D82-4872CF461032}"/>
              </a:ext>
            </a:extLst>
          </p:cNvPr>
          <p:cNvSpPr>
            <a:spLocks/>
          </p:cNvSpPr>
          <p:nvPr/>
        </p:nvSpPr>
        <p:spPr>
          <a:xfrm>
            <a:off x="489605" y="1277495"/>
            <a:ext cx="3530723" cy="337209"/>
          </a:xfrm>
          <a:prstGeom prst="round2SameRect">
            <a:avLst>
              <a:gd name="adj1" fmla="val 36958"/>
              <a:gd name="adj2" fmla="val 0"/>
            </a:avLst>
          </a:prstGeom>
          <a:solidFill>
            <a:srgbClr val="94111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08" name="Chart 107">
            <a:extLst>
              <a:ext uri="{FF2B5EF4-FFF2-40B4-BE49-F238E27FC236}">
                <a16:creationId xmlns:a16="http://schemas.microsoft.com/office/drawing/2014/main" id="{06DF22A9-A422-DD29-5627-B6D808D13C07}"/>
              </a:ext>
            </a:extLst>
          </p:cNvPr>
          <p:cNvGraphicFramePr/>
          <p:nvPr>
            <p:extLst>
              <p:ext uri="{D42A27DB-BD31-4B8C-83A1-F6EECF244321}">
                <p14:modId xmlns:p14="http://schemas.microsoft.com/office/powerpoint/2010/main" val="2978952775"/>
              </p:ext>
            </p:extLst>
          </p:nvPr>
        </p:nvGraphicFramePr>
        <p:xfrm>
          <a:off x="259507" y="1724087"/>
          <a:ext cx="3760821" cy="1704911"/>
        </p:xfrm>
        <a:graphic>
          <a:graphicData uri="http://schemas.openxmlformats.org/drawingml/2006/chart">
            <c:chart xmlns:c="http://schemas.openxmlformats.org/drawingml/2006/chart" xmlns:r="http://schemas.openxmlformats.org/officeDocument/2006/relationships" r:id="rId4"/>
          </a:graphicData>
        </a:graphic>
      </p:graphicFrame>
      <p:sp>
        <p:nvSpPr>
          <p:cNvPr id="111" name="Rectangle: Rounded Corners 110">
            <a:extLst>
              <a:ext uri="{FF2B5EF4-FFF2-40B4-BE49-F238E27FC236}">
                <a16:creationId xmlns:a16="http://schemas.microsoft.com/office/drawing/2014/main" id="{70F0C9E5-7D3A-BEA5-D372-3D8D87780507}"/>
              </a:ext>
            </a:extLst>
          </p:cNvPr>
          <p:cNvSpPr>
            <a:spLocks/>
          </p:cNvSpPr>
          <p:nvPr/>
        </p:nvSpPr>
        <p:spPr>
          <a:xfrm>
            <a:off x="4302689" y="1277495"/>
            <a:ext cx="7376855" cy="2146046"/>
          </a:xfrm>
          <a:prstGeom prst="roundRect">
            <a:avLst>
              <a:gd name="adj" fmla="val 6050"/>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14" name="Chart 113">
            <a:extLst>
              <a:ext uri="{FF2B5EF4-FFF2-40B4-BE49-F238E27FC236}">
                <a16:creationId xmlns:a16="http://schemas.microsoft.com/office/drawing/2014/main" id="{C3844034-492F-F496-1B82-191063605566}"/>
              </a:ext>
            </a:extLst>
          </p:cNvPr>
          <p:cNvGraphicFramePr/>
          <p:nvPr>
            <p:extLst>
              <p:ext uri="{D42A27DB-BD31-4B8C-83A1-F6EECF244321}">
                <p14:modId xmlns:p14="http://schemas.microsoft.com/office/powerpoint/2010/main" val="3819140847"/>
              </p:ext>
            </p:extLst>
          </p:nvPr>
        </p:nvGraphicFramePr>
        <p:xfrm>
          <a:off x="4312367" y="1546667"/>
          <a:ext cx="7367177" cy="1977650"/>
        </p:xfrm>
        <a:graphic>
          <a:graphicData uri="http://schemas.openxmlformats.org/drawingml/2006/chart">
            <c:chart xmlns:c="http://schemas.openxmlformats.org/drawingml/2006/chart" xmlns:r="http://schemas.openxmlformats.org/officeDocument/2006/relationships" r:id="rId5"/>
          </a:graphicData>
        </a:graphic>
      </p:graphicFrame>
      <p:sp>
        <p:nvSpPr>
          <p:cNvPr id="116" name="TextBox 115">
            <a:extLst>
              <a:ext uri="{FF2B5EF4-FFF2-40B4-BE49-F238E27FC236}">
                <a16:creationId xmlns:a16="http://schemas.microsoft.com/office/drawing/2014/main" id="{8DF9A57C-1349-9549-4E42-6A3A0FED3002}"/>
              </a:ext>
            </a:extLst>
          </p:cNvPr>
          <p:cNvSpPr txBox="1"/>
          <p:nvPr/>
        </p:nvSpPr>
        <p:spPr>
          <a:xfrm>
            <a:off x="486867" y="1309902"/>
            <a:ext cx="3533461" cy="276999"/>
          </a:xfrm>
          <a:prstGeom prst="rect">
            <a:avLst/>
          </a:prstGeom>
          <a:noFill/>
        </p:spPr>
        <p:txBody>
          <a:bodyPr wrap="square" rtlCol="0">
            <a:spAutoFit/>
          </a:bodyPr>
          <a:lstStyle/>
          <a:p>
            <a:pPr algn="ctr"/>
            <a:r>
              <a:rPr lang="en-GB" sz="1200" err="1">
                <a:solidFill>
                  <a:schemeClr val="bg1"/>
                </a:solidFill>
                <a:latin typeface="+mj-lt"/>
              </a:rPr>
              <a:t>Müügitulu</a:t>
            </a:r>
            <a:endParaRPr lang="en-GB" sz="1100">
              <a:solidFill>
                <a:schemeClr val="bg1"/>
              </a:solidFill>
              <a:latin typeface="+mj-lt"/>
            </a:endParaRPr>
          </a:p>
        </p:txBody>
      </p:sp>
      <p:sp>
        <p:nvSpPr>
          <p:cNvPr id="122" name="TextBox 121">
            <a:extLst>
              <a:ext uri="{FF2B5EF4-FFF2-40B4-BE49-F238E27FC236}">
                <a16:creationId xmlns:a16="http://schemas.microsoft.com/office/drawing/2014/main" id="{15340246-F4CD-D0BC-9025-7DDE4836F23A}"/>
              </a:ext>
            </a:extLst>
          </p:cNvPr>
          <p:cNvSpPr txBox="1"/>
          <p:nvPr/>
        </p:nvSpPr>
        <p:spPr>
          <a:xfrm>
            <a:off x="4299951" y="1346611"/>
            <a:ext cx="805164" cy="200055"/>
          </a:xfrm>
          <a:prstGeom prst="rect">
            <a:avLst/>
          </a:prstGeom>
          <a:noFill/>
        </p:spPr>
        <p:txBody>
          <a:bodyPr wrap="square" rtlCol="0">
            <a:spAutoFit/>
          </a:bodyPr>
          <a:lstStyle/>
          <a:p>
            <a:r>
              <a:rPr lang="en-GB" sz="700"/>
              <a:t>EUR </a:t>
            </a:r>
            <a:r>
              <a:rPr lang="en-GB" sz="700" err="1"/>
              <a:t>tuhandetes</a:t>
            </a:r>
            <a:endParaRPr lang="en-GB" sz="700"/>
          </a:p>
        </p:txBody>
      </p:sp>
      <p:sp>
        <p:nvSpPr>
          <p:cNvPr id="131" name="Rectangle: Rounded Corners 130">
            <a:extLst>
              <a:ext uri="{FF2B5EF4-FFF2-40B4-BE49-F238E27FC236}">
                <a16:creationId xmlns:a16="http://schemas.microsoft.com/office/drawing/2014/main" id="{94DD2496-2AD8-1B64-74FC-5D6B4B65097B}"/>
              </a:ext>
            </a:extLst>
          </p:cNvPr>
          <p:cNvSpPr/>
          <p:nvPr/>
        </p:nvSpPr>
        <p:spPr>
          <a:xfrm>
            <a:off x="492340" y="1282954"/>
            <a:ext cx="11187205" cy="2146046"/>
          </a:xfrm>
          <a:prstGeom prst="roundRect">
            <a:avLst>
              <a:gd name="adj" fmla="val 6050"/>
            </a:avLst>
          </a:prstGeom>
          <a:noFill/>
          <a:ln w="9525">
            <a:solidFill>
              <a:srgbClr val="9411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4E4920AA-4348-4DD7-5FFC-876F7C0B52F7}"/>
              </a:ext>
            </a:extLst>
          </p:cNvPr>
          <p:cNvSpPr txBox="1"/>
          <p:nvPr/>
        </p:nvSpPr>
        <p:spPr>
          <a:xfrm>
            <a:off x="484129" y="1590154"/>
            <a:ext cx="805164" cy="200055"/>
          </a:xfrm>
          <a:prstGeom prst="rect">
            <a:avLst/>
          </a:prstGeom>
          <a:noFill/>
        </p:spPr>
        <p:txBody>
          <a:bodyPr wrap="square" rtlCol="0">
            <a:spAutoFit/>
          </a:bodyPr>
          <a:lstStyle/>
          <a:p>
            <a:r>
              <a:rPr lang="en-GB" sz="700"/>
              <a:t>EUR </a:t>
            </a:r>
            <a:r>
              <a:rPr lang="en-GB" sz="700" err="1"/>
              <a:t>tuhandetes</a:t>
            </a:r>
            <a:endParaRPr lang="en-GB" sz="700"/>
          </a:p>
        </p:txBody>
      </p:sp>
      <p:sp>
        <p:nvSpPr>
          <p:cNvPr id="7" name="TextBox 6">
            <a:extLst>
              <a:ext uri="{FF2B5EF4-FFF2-40B4-BE49-F238E27FC236}">
                <a16:creationId xmlns:a16="http://schemas.microsoft.com/office/drawing/2014/main" id="{14520412-1F4A-FE54-7106-444FF5A55A6D}"/>
              </a:ext>
            </a:extLst>
          </p:cNvPr>
          <p:cNvSpPr txBox="1"/>
          <p:nvPr/>
        </p:nvSpPr>
        <p:spPr>
          <a:xfrm>
            <a:off x="1159571" y="3108627"/>
            <a:ext cx="627095" cy="246221"/>
          </a:xfrm>
          <a:prstGeom prst="rect">
            <a:avLst/>
          </a:prstGeom>
          <a:noFill/>
        </p:spPr>
        <p:txBody>
          <a:bodyPr wrap="none" rtlCol="0">
            <a:spAutoFit/>
          </a:bodyPr>
          <a:lstStyle/>
          <a:p>
            <a:r>
              <a:rPr lang="et-EE" sz="1000">
                <a:latin typeface="+mj-lt"/>
              </a:rPr>
              <a:t>Q3 2023</a:t>
            </a:r>
            <a:endParaRPr lang="en-US" sz="1000">
              <a:latin typeface="+mj-lt"/>
            </a:endParaRPr>
          </a:p>
        </p:txBody>
      </p:sp>
      <p:sp>
        <p:nvSpPr>
          <p:cNvPr id="8" name="TextBox 7">
            <a:extLst>
              <a:ext uri="{FF2B5EF4-FFF2-40B4-BE49-F238E27FC236}">
                <a16:creationId xmlns:a16="http://schemas.microsoft.com/office/drawing/2014/main" id="{D91B9CBA-D4B0-C8CC-12C0-5F768930F7DC}"/>
              </a:ext>
            </a:extLst>
          </p:cNvPr>
          <p:cNvSpPr txBox="1"/>
          <p:nvPr/>
        </p:nvSpPr>
        <p:spPr>
          <a:xfrm>
            <a:off x="1866095" y="3108627"/>
            <a:ext cx="627095" cy="246221"/>
          </a:xfrm>
          <a:prstGeom prst="rect">
            <a:avLst/>
          </a:prstGeom>
          <a:noFill/>
        </p:spPr>
        <p:txBody>
          <a:bodyPr wrap="none" rtlCol="0">
            <a:spAutoFit/>
          </a:bodyPr>
          <a:lstStyle/>
          <a:p>
            <a:r>
              <a:rPr lang="et-EE" sz="1000">
                <a:latin typeface="+mj-lt"/>
              </a:rPr>
              <a:t>Q2 2023</a:t>
            </a:r>
            <a:endParaRPr lang="en-US" sz="1000">
              <a:latin typeface="+mj-lt"/>
            </a:endParaRPr>
          </a:p>
        </p:txBody>
      </p:sp>
      <p:sp>
        <p:nvSpPr>
          <p:cNvPr id="9" name="TextBox 8">
            <a:extLst>
              <a:ext uri="{FF2B5EF4-FFF2-40B4-BE49-F238E27FC236}">
                <a16:creationId xmlns:a16="http://schemas.microsoft.com/office/drawing/2014/main" id="{31D2B707-1265-066A-7A77-C3F19A7AA995}"/>
              </a:ext>
            </a:extLst>
          </p:cNvPr>
          <p:cNvSpPr txBox="1"/>
          <p:nvPr/>
        </p:nvSpPr>
        <p:spPr>
          <a:xfrm>
            <a:off x="2572619" y="3108627"/>
            <a:ext cx="627095" cy="246221"/>
          </a:xfrm>
          <a:prstGeom prst="rect">
            <a:avLst/>
          </a:prstGeom>
          <a:noFill/>
        </p:spPr>
        <p:txBody>
          <a:bodyPr wrap="none" rtlCol="0">
            <a:spAutoFit/>
          </a:bodyPr>
          <a:lstStyle/>
          <a:p>
            <a:r>
              <a:rPr lang="et-EE" sz="1000">
                <a:latin typeface="+mj-lt"/>
              </a:rPr>
              <a:t>Q1 2023</a:t>
            </a:r>
            <a:endParaRPr lang="en-US" sz="1000">
              <a:latin typeface="+mj-lt"/>
            </a:endParaRPr>
          </a:p>
        </p:txBody>
      </p:sp>
      <p:sp>
        <p:nvSpPr>
          <p:cNvPr id="12" name="TextBox 11">
            <a:extLst>
              <a:ext uri="{FF2B5EF4-FFF2-40B4-BE49-F238E27FC236}">
                <a16:creationId xmlns:a16="http://schemas.microsoft.com/office/drawing/2014/main" id="{CBCAAD09-0EDD-5453-2729-0316810BA1AF}"/>
              </a:ext>
            </a:extLst>
          </p:cNvPr>
          <p:cNvSpPr txBox="1"/>
          <p:nvPr/>
        </p:nvSpPr>
        <p:spPr>
          <a:xfrm>
            <a:off x="3279143" y="3108627"/>
            <a:ext cx="627095" cy="246221"/>
          </a:xfrm>
          <a:prstGeom prst="rect">
            <a:avLst/>
          </a:prstGeom>
          <a:noFill/>
        </p:spPr>
        <p:txBody>
          <a:bodyPr wrap="none" rtlCol="0">
            <a:spAutoFit/>
          </a:bodyPr>
          <a:lstStyle/>
          <a:p>
            <a:r>
              <a:rPr lang="et-EE" sz="1000">
                <a:latin typeface="+mj-lt"/>
              </a:rPr>
              <a:t>Q4 2022</a:t>
            </a:r>
            <a:endParaRPr lang="en-US" sz="1000">
              <a:latin typeface="+mj-lt"/>
            </a:endParaRPr>
          </a:p>
        </p:txBody>
      </p:sp>
      <p:sp>
        <p:nvSpPr>
          <p:cNvPr id="13" name="Rectangle: Rounded Corners 12">
            <a:extLst>
              <a:ext uri="{FF2B5EF4-FFF2-40B4-BE49-F238E27FC236}">
                <a16:creationId xmlns:a16="http://schemas.microsoft.com/office/drawing/2014/main" id="{F5050CF2-FFED-F8A6-CC0E-5925C5268880}"/>
              </a:ext>
            </a:extLst>
          </p:cNvPr>
          <p:cNvSpPr/>
          <p:nvPr/>
        </p:nvSpPr>
        <p:spPr>
          <a:xfrm>
            <a:off x="492343" y="3873582"/>
            <a:ext cx="3530723" cy="1977649"/>
          </a:xfrm>
          <a:prstGeom prst="roundRect">
            <a:avLst>
              <a:gd name="adj" fmla="val 6050"/>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Top Corners Rounded 13">
            <a:extLst>
              <a:ext uri="{FF2B5EF4-FFF2-40B4-BE49-F238E27FC236}">
                <a16:creationId xmlns:a16="http://schemas.microsoft.com/office/drawing/2014/main" id="{953DB2E3-E028-9034-F9F8-071DC31B7865}"/>
              </a:ext>
            </a:extLst>
          </p:cNvPr>
          <p:cNvSpPr>
            <a:spLocks/>
          </p:cNvSpPr>
          <p:nvPr/>
        </p:nvSpPr>
        <p:spPr>
          <a:xfrm>
            <a:off x="489605" y="3699727"/>
            <a:ext cx="3530723" cy="337209"/>
          </a:xfrm>
          <a:prstGeom prst="round2SameRect">
            <a:avLst>
              <a:gd name="adj1" fmla="val 36958"/>
              <a:gd name="adj2" fmla="val 0"/>
            </a:avLst>
          </a:prstGeom>
          <a:solidFill>
            <a:srgbClr val="94111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5" name="Chart 14">
            <a:extLst>
              <a:ext uri="{FF2B5EF4-FFF2-40B4-BE49-F238E27FC236}">
                <a16:creationId xmlns:a16="http://schemas.microsoft.com/office/drawing/2014/main" id="{7D8CB50E-F63C-AEE8-DAA7-E55472D99D4D}"/>
              </a:ext>
            </a:extLst>
          </p:cNvPr>
          <p:cNvGraphicFramePr/>
          <p:nvPr>
            <p:extLst>
              <p:ext uri="{D42A27DB-BD31-4B8C-83A1-F6EECF244321}">
                <p14:modId xmlns:p14="http://schemas.microsoft.com/office/powerpoint/2010/main" val="528638937"/>
              </p:ext>
            </p:extLst>
          </p:nvPr>
        </p:nvGraphicFramePr>
        <p:xfrm>
          <a:off x="259507" y="4146319"/>
          <a:ext cx="3760821" cy="1704911"/>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Rounded Corners 15">
            <a:extLst>
              <a:ext uri="{FF2B5EF4-FFF2-40B4-BE49-F238E27FC236}">
                <a16:creationId xmlns:a16="http://schemas.microsoft.com/office/drawing/2014/main" id="{C76E9602-251C-380D-0B7E-AE9BEE619DEC}"/>
              </a:ext>
            </a:extLst>
          </p:cNvPr>
          <p:cNvSpPr>
            <a:spLocks/>
          </p:cNvSpPr>
          <p:nvPr/>
        </p:nvSpPr>
        <p:spPr>
          <a:xfrm>
            <a:off x="4302689" y="3699727"/>
            <a:ext cx="7376855" cy="2146046"/>
          </a:xfrm>
          <a:prstGeom prst="roundRect">
            <a:avLst>
              <a:gd name="adj" fmla="val 6050"/>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7" name="Chart 16">
            <a:extLst>
              <a:ext uri="{FF2B5EF4-FFF2-40B4-BE49-F238E27FC236}">
                <a16:creationId xmlns:a16="http://schemas.microsoft.com/office/drawing/2014/main" id="{4FBB25C0-94FC-722A-C565-D0F4B9228CDA}"/>
              </a:ext>
            </a:extLst>
          </p:cNvPr>
          <p:cNvGraphicFramePr/>
          <p:nvPr>
            <p:extLst>
              <p:ext uri="{D42A27DB-BD31-4B8C-83A1-F6EECF244321}">
                <p14:modId xmlns:p14="http://schemas.microsoft.com/office/powerpoint/2010/main" val="3603004782"/>
              </p:ext>
            </p:extLst>
          </p:nvPr>
        </p:nvGraphicFramePr>
        <p:xfrm>
          <a:off x="4312367" y="3968899"/>
          <a:ext cx="7367177" cy="1977650"/>
        </p:xfrm>
        <a:graphic>
          <a:graphicData uri="http://schemas.openxmlformats.org/drawingml/2006/chart">
            <c:chart xmlns:c="http://schemas.openxmlformats.org/drawingml/2006/chart" xmlns:r="http://schemas.openxmlformats.org/officeDocument/2006/relationships" r:id="rId7"/>
          </a:graphicData>
        </a:graphic>
      </p:graphicFrame>
      <p:sp>
        <p:nvSpPr>
          <p:cNvPr id="18" name="TextBox 17">
            <a:extLst>
              <a:ext uri="{FF2B5EF4-FFF2-40B4-BE49-F238E27FC236}">
                <a16:creationId xmlns:a16="http://schemas.microsoft.com/office/drawing/2014/main" id="{8B230350-F0D0-F40F-BD35-BDC2619496CB}"/>
              </a:ext>
            </a:extLst>
          </p:cNvPr>
          <p:cNvSpPr txBox="1"/>
          <p:nvPr/>
        </p:nvSpPr>
        <p:spPr>
          <a:xfrm>
            <a:off x="486867" y="3732134"/>
            <a:ext cx="3533461" cy="276999"/>
          </a:xfrm>
          <a:prstGeom prst="rect">
            <a:avLst/>
          </a:prstGeom>
          <a:noFill/>
        </p:spPr>
        <p:txBody>
          <a:bodyPr wrap="square" rtlCol="0">
            <a:spAutoFit/>
          </a:bodyPr>
          <a:lstStyle/>
          <a:p>
            <a:pPr algn="ctr"/>
            <a:r>
              <a:rPr lang="et-EE" sz="1200">
                <a:solidFill>
                  <a:schemeClr val="bg1"/>
                </a:solidFill>
                <a:latin typeface="+mj-lt"/>
              </a:rPr>
              <a:t>Brutokasum</a:t>
            </a:r>
            <a:endParaRPr lang="en-GB" sz="1100">
              <a:solidFill>
                <a:schemeClr val="bg1"/>
              </a:solidFill>
              <a:latin typeface="+mj-lt"/>
            </a:endParaRPr>
          </a:p>
        </p:txBody>
      </p:sp>
      <p:sp>
        <p:nvSpPr>
          <p:cNvPr id="21" name="TextBox 20">
            <a:extLst>
              <a:ext uri="{FF2B5EF4-FFF2-40B4-BE49-F238E27FC236}">
                <a16:creationId xmlns:a16="http://schemas.microsoft.com/office/drawing/2014/main" id="{227065FC-F2B1-28E6-0B61-63608189F94D}"/>
              </a:ext>
            </a:extLst>
          </p:cNvPr>
          <p:cNvSpPr txBox="1"/>
          <p:nvPr/>
        </p:nvSpPr>
        <p:spPr>
          <a:xfrm>
            <a:off x="4299951" y="3768843"/>
            <a:ext cx="805164" cy="200055"/>
          </a:xfrm>
          <a:prstGeom prst="rect">
            <a:avLst/>
          </a:prstGeom>
          <a:noFill/>
        </p:spPr>
        <p:txBody>
          <a:bodyPr wrap="square" rtlCol="0">
            <a:spAutoFit/>
          </a:bodyPr>
          <a:lstStyle/>
          <a:p>
            <a:r>
              <a:rPr lang="en-GB" sz="700"/>
              <a:t>EUR </a:t>
            </a:r>
            <a:r>
              <a:rPr lang="en-GB" sz="700" err="1"/>
              <a:t>tuhandetes</a:t>
            </a:r>
            <a:endParaRPr lang="en-GB" sz="700"/>
          </a:p>
        </p:txBody>
      </p:sp>
      <p:sp>
        <p:nvSpPr>
          <p:cNvPr id="22" name="Rectangle: Rounded Corners 21">
            <a:extLst>
              <a:ext uri="{FF2B5EF4-FFF2-40B4-BE49-F238E27FC236}">
                <a16:creationId xmlns:a16="http://schemas.microsoft.com/office/drawing/2014/main" id="{907DC557-02FF-DE93-C8AA-BF76DF2D811F}"/>
              </a:ext>
            </a:extLst>
          </p:cNvPr>
          <p:cNvSpPr/>
          <p:nvPr/>
        </p:nvSpPr>
        <p:spPr>
          <a:xfrm>
            <a:off x="492340" y="3705186"/>
            <a:ext cx="11187205" cy="2146046"/>
          </a:xfrm>
          <a:prstGeom prst="roundRect">
            <a:avLst>
              <a:gd name="adj" fmla="val 6050"/>
            </a:avLst>
          </a:prstGeom>
          <a:noFill/>
          <a:ln w="9525">
            <a:solidFill>
              <a:srgbClr val="9411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97E51F6A-0C3E-7E6C-DBE1-FAA9F94C0B84}"/>
              </a:ext>
            </a:extLst>
          </p:cNvPr>
          <p:cNvSpPr txBox="1"/>
          <p:nvPr/>
        </p:nvSpPr>
        <p:spPr>
          <a:xfrm>
            <a:off x="484129" y="4012386"/>
            <a:ext cx="805164" cy="200055"/>
          </a:xfrm>
          <a:prstGeom prst="rect">
            <a:avLst/>
          </a:prstGeom>
          <a:noFill/>
        </p:spPr>
        <p:txBody>
          <a:bodyPr wrap="square" rtlCol="0">
            <a:spAutoFit/>
          </a:bodyPr>
          <a:lstStyle/>
          <a:p>
            <a:r>
              <a:rPr lang="en-GB" sz="700"/>
              <a:t>EUR </a:t>
            </a:r>
            <a:r>
              <a:rPr lang="en-GB" sz="700" err="1"/>
              <a:t>tuhandetes</a:t>
            </a:r>
            <a:endParaRPr lang="en-GB" sz="700"/>
          </a:p>
        </p:txBody>
      </p:sp>
      <p:sp>
        <p:nvSpPr>
          <p:cNvPr id="24" name="TextBox 23">
            <a:extLst>
              <a:ext uri="{FF2B5EF4-FFF2-40B4-BE49-F238E27FC236}">
                <a16:creationId xmlns:a16="http://schemas.microsoft.com/office/drawing/2014/main" id="{AE871776-D4D8-F0D2-9327-50E9ABA98F24}"/>
              </a:ext>
            </a:extLst>
          </p:cNvPr>
          <p:cNvSpPr txBox="1"/>
          <p:nvPr/>
        </p:nvSpPr>
        <p:spPr>
          <a:xfrm>
            <a:off x="1159571" y="5530859"/>
            <a:ext cx="627095" cy="246221"/>
          </a:xfrm>
          <a:prstGeom prst="rect">
            <a:avLst/>
          </a:prstGeom>
          <a:noFill/>
        </p:spPr>
        <p:txBody>
          <a:bodyPr wrap="none" rtlCol="0">
            <a:spAutoFit/>
          </a:bodyPr>
          <a:lstStyle/>
          <a:p>
            <a:r>
              <a:rPr lang="et-EE" sz="1000">
                <a:latin typeface="+mj-lt"/>
              </a:rPr>
              <a:t>Q3 2023</a:t>
            </a:r>
            <a:endParaRPr lang="en-US" sz="1000">
              <a:latin typeface="+mj-lt"/>
            </a:endParaRPr>
          </a:p>
        </p:txBody>
      </p:sp>
      <p:sp>
        <p:nvSpPr>
          <p:cNvPr id="25" name="TextBox 24">
            <a:extLst>
              <a:ext uri="{FF2B5EF4-FFF2-40B4-BE49-F238E27FC236}">
                <a16:creationId xmlns:a16="http://schemas.microsoft.com/office/drawing/2014/main" id="{CBF1E33E-9A9D-08A7-62AE-2772E943974B}"/>
              </a:ext>
            </a:extLst>
          </p:cNvPr>
          <p:cNvSpPr txBox="1"/>
          <p:nvPr/>
        </p:nvSpPr>
        <p:spPr>
          <a:xfrm>
            <a:off x="1866095" y="5530859"/>
            <a:ext cx="627095" cy="246221"/>
          </a:xfrm>
          <a:prstGeom prst="rect">
            <a:avLst/>
          </a:prstGeom>
          <a:noFill/>
        </p:spPr>
        <p:txBody>
          <a:bodyPr wrap="none" rtlCol="0">
            <a:spAutoFit/>
          </a:bodyPr>
          <a:lstStyle/>
          <a:p>
            <a:r>
              <a:rPr lang="et-EE" sz="1000">
                <a:latin typeface="+mj-lt"/>
              </a:rPr>
              <a:t>Q2 2023</a:t>
            </a:r>
            <a:endParaRPr lang="en-US" sz="1000">
              <a:latin typeface="+mj-lt"/>
            </a:endParaRPr>
          </a:p>
        </p:txBody>
      </p:sp>
      <p:sp>
        <p:nvSpPr>
          <p:cNvPr id="26" name="TextBox 25">
            <a:extLst>
              <a:ext uri="{FF2B5EF4-FFF2-40B4-BE49-F238E27FC236}">
                <a16:creationId xmlns:a16="http://schemas.microsoft.com/office/drawing/2014/main" id="{40ED24F0-F386-173E-F123-8E23A2E9E28C}"/>
              </a:ext>
            </a:extLst>
          </p:cNvPr>
          <p:cNvSpPr txBox="1"/>
          <p:nvPr/>
        </p:nvSpPr>
        <p:spPr>
          <a:xfrm>
            <a:off x="2572619" y="5530859"/>
            <a:ext cx="627095" cy="246221"/>
          </a:xfrm>
          <a:prstGeom prst="rect">
            <a:avLst/>
          </a:prstGeom>
          <a:noFill/>
        </p:spPr>
        <p:txBody>
          <a:bodyPr wrap="none" rtlCol="0">
            <a:spAutoFit/>
          </a:bodyPr>
          <a:lstStyle/>
          <a:p>
            <a:r>
              <a:rPr lang="et-EE" sz="1000">
                <a:latin typeface="+mj-lt"/>
              </a:rPr>
              <a:t>Q1 2023</a:t>
            </a:r>
            <a:endParaRPr lang="en-US" sz="1000">
              <a:latin typeface="+mj-lt"/>
            </a:endParaRPr>
          </a:p>
        </p:txBody>
      </p:sp>
      <p:sp>
        <p:nvSpPr>
          <p:cNvPr id="27" name="TextBox 26">
            <a:extLst>
              <a:ext uri="{FF2B5EF4-FFF2-40B4-BE49-F238E27FC236}">
                <a16:creationId xmlns:a16="http://schemas.microsoft.com/office/drawing/2014/main" id="{AC657CA7-9A11-84E3-4349-6341B3EAEEF3}"/>
              </a:ext>
            </a:extLst>
          </p:cNvPr>
          <p:cNvSpPr txBox="1"/>
          <p:nvPr/>
        </p:nvSpPr>
        <p:spPr>
          <a:xfrm>
            <a:off x="3279143" y="5530859"/>
            <a:ext cx="627095" cy="246221"/>
          </a:xfrm>
          <a:prstGeom prst="rect">
            <a:avLst/>
          </a:prstGeom>
          <a:noFill/>
        </p:spPr>
        <p:txBody>
          <a:bodyPr wrap="none" rtlCol="0">
            <a:spAutoFit/>
          </a:bodyPr>
          <a:lstStyle/>
          <a:p>
            <a:r>
              <a:rPr lang="et-EE" sz="1000">
                <a:latin typeface="+mj-lt"/>
              </a:rPr>
              <a:t>Q4 2022</a:t>
            </a:r>
            <a:endParaRPr lang="en-US" sz="1000">
              <a:latin typeface="+mj-lt"/>
            </a:endParaRPr>
          </a:p>
        </p:txBody>
      </p:sp>
    </p:spTree>
    <p:extLst>
      <p:ext uri="{BB962C8B-B14F-4D97-AF65-F5344CB8AC3E}">
        <p14:creationId xmlns:p14="http://schemas.microsoft.com/office/powerpoint/2010/main" val="1389390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78ACF46-0718-2264-67EC-2A0B46640D1D}"/>
              </a:ext>
            </a:extLst>
          </p:cNvPr>
          <p:cNvSpPr>
            <a:spLocks/>
          </p:cNvSpPr>
          <p:nvPr/>
        </p:nvSpPr>
        <p:spPr>
          <a:xfrm>
            <a:off x="0" y="0"/>
            <a:ext cx="12192000" cy="6858000"/>
          </a:xfrm>
          <a:prstGeom prst="rect">
            <a:avLst/>
          </a:prstGeom>
          <a:solidFill>
            <a:srgbClr val="9411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Rounded Corners 18">
            <a:extLst>
              <a:ext uri="{FF2B5EF4-FFF2-40B4-BE49-F238E27FC236}">
                <a16:creationId xmlns:a16="http://schemas.microsoft.com/office/drawing/2014/main" id="{56FE7A50-9D59-30CA-25DA-51954E302F10}"/>
              </a:ext>
            </a:extLst>
          </p:cNvPr>
          <p:cNvSpPr>
            <a:spLocks noGrp="1" noRot="1" noMove="1" noResize="1" noEditPoints="1" noAdjustHandles="1" noChangeArrowheads="1" noChangeShapeType="1"/>
          </p:cNvSpPr>
          <p:nvPr/>
        </p:nvSpPr>
        <p:spPr>
          <a:xfrm>
            <a:off x="232833" y="230647"/>
            <a:ext cx="11726334" cy="6396706"/>
          </a:xfrm>
          <a:prstGeom prst="roundRect">
            <a:avLst>
              <a:gd name="adj" fmla="val 3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Rounded Corners 19">
            <a:extLst>
              <a:ext uri="{FF2B5EF4-FFF2-40B4-BE49-F238E27FC236}">
                <a16:creationId xmlns:a16="http://schemas.microsoft.com/office/drawing/2014/main" id="{D6A29EDD-9406-C673-EFA7-F8780EA11923}"/>
              </a:ext>
            </a:extLst>
          </p:cNvPr>
          <p:cNvSpPr/>
          <p:nvPr/>
        </p:nvSpPr>
        <p:spPr>
          <a:xfrm>
            <a:off x="4112488" y="0"/>
            <a:ext cx="3967024" cy="1001463"/>
          </a:xfrm>
          <a:prstGeom prst="roundRect">
            <a:avLst/>
          </a:prstGeom>
          <a:solidFill>
            <a:srgbClr val="9411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D3EED0AF-6570-6C31-AEA2-DD34973B719D}"/>
              </a:ext>
            </a:extLst>
          </p:cNvPr>
          <p:cNvSpPr txBox="1"/>
          <p:nvPr/>
        </p:nvSpPr>
        <p:spPr>
          <a:xfrm>
            <a:off x="4239065" y="358102"/>
            <a:ext cx="3713871" cy="369332"/>
          </a:xfrm>
          <a:prstGeom prst="rect">
            <a:avLst/>
          </a:prstGeom>
          <a:noFill/>
        </p:spPr>
        <p:txBody>
          <a:bodyPr wrap="square" rtlCol="0">
            <a:spAutoFit/>
          </a:bodyPr>
          <a:lstStyle/>
          <a:p>
            <a:pPr algn="ctr"/>
            <a:r>
              <a:rPr lang="en-GB" err="1">
                <a:solidFill>
                  <a:schemeClr val="bg1"/>
                </a:solidFill>
                <a:latin typeface="Etelka Medium Pro" panose="02000503080000020004" pitchFamily="50" charset="0"/>
              </a:rPr>
              <a:t>Finantsnäitajad</a:t>
            </a:r>
            <a:endParaRPr lang="en-GB">
              <a:solidFill>
                <a:schemeClr val="bg1"/>
              </a:solidFill>
              <a:latin typeface="Etelka Medium Pro" panose="02000503080000020004" pitchFamily="50" charset="0"/>
            </a:endParaRPr>
          </a:p>
        </p:txBody>
      </p:sp>
      <p:sp>
        <p:nvSpPr>
          <p:cNvPr id="38" name="Rectangle: Rounded Corners 37">
            <a:extLst>
              <a:ext uri="{FF2B5EF4-FFF2-40B4-BE49-F238E27FC236}">
                <a16:creationId xmlns:a16="http://schemas.microsoft.com/office/drawing/2014/main" id="{CD87974B-BE5F-2D94-C5DE-9696CD1D47DB}"/>
              </a:ext>
            </a:extLst>
          </p:cNvPr>
          <p:cNvSpPr/>
          <p:nvPr/>
        </p:nvSpPr>
        <p:spPr>
          <a:xfrm>
            <a:off x="484129" y="3672787"/>
            <a:ext cx="2700000" cy="2160000"/>
          </a:xfrm>
          <a:prstGeom prst="roundRect">
            <a:avLst>
              <a:gd name="adj" fmla="val 6050"/>
            </a:avLst>
          </a:prstGeom>
          <a:solidFill>
            <a:schemeClr val="bg1">
              <a:lumMod val="95000"/>
            </a:schemeClr>
          </a:solidFill>
          <a:ln w="9525">
            <a:solidFill>
              <a:srgbClr val="9411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Top Corners Rounded 38">
            <a:extLst>
              <a:ext uri="{FF2B5EF4-FFF2-40B4-BE49-F238E27FC236}">
                <a16:creationId xmlns:a16="http://schemas.microsoft.com/office/drawing/2014/main" id="{5323E9B6-68FB-D9C2-3CB7-E79077CCE58E}"/>
              </a:ext>
            </a:extLst>
          </p:cNvPr>
          <p:cNvSpPr>
            <a:spLocks/>
          </p:cNvSpPr>
          <p:nvPr/>
        </p:nvSpPr>
        <p:spPr>
          <a:xfrm>
            <a:off x="484128" y="3669257"/>
            <a:ext cx="2700000" cy="349511"/>
          </a:xfrm>
          <a:prstGeom prst="round2SameRect">
            <a:avLst>
              <a:gd name="adj1" fmla="val 36958"/>
              <a:gd name="adj2" fmla="val 0"/>
            </a:avLst>
          </a:prstGeom>
          <a:solidFill>
            <a:srgbClr val="94111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40" name="Chart 39">
            <a:extLst>
              <a:ext uri="{FF2B5EF4-FFF2-40B4-BE49-F238E27FC236}">
                <a16:creationId xmlns:a16="http://schemas.microsoft.com/office/drawing/2014/main" id="{6B8F021E-F276-1B82-550A-48BA5705EAD9}"/>
              </a:ext>
            </a:extLst>
          </p:cNvPr>
          <p:cNvGraphicFramePr/>
          <p:nvPr>
            <p:extLst>
              <p:ext uri="{D42A27DB-BD31-4B8C-83A1-F6EECF244321}">
                <p14:modId xmlns:p14="http://schemas.microsoft.com/office/powerpoint/2010/main" val="3348577374"/>
              </p:ext>
            </p:extLst>
          </p:nvPr>
        </p:nvGraphicFramePr>
        <p:xfrm>
          <a:off x="352324" y="4249416"/>
          <a:ext cx="2831804" cy="1446292"/>
        </p:xfrm>
        <a:graphic>
          <a:graphicData uri="http://schemas.openxmlformats.org/drawingml/2006/chart">
            <c:chart xmlns:c="http://schemas.openxmlformats.org/drawingml/2006/chart" xmlns:r="http://schemas.openxmlformats.org/officeDocument/2006/relationships" r:id="rId3"/>
          </a:graphicData>
        </a:graphic>
      </p:graphicFrame>
      <p:sp>
        <p:nvSpPr>
          <p:cNvPr id="41" name="TextBox 40">
            <a:extLst>
              <a:ext uri="{FF2B5EF4-FFF2-40B4-BE49-F238E27FC236}">
                <a16:creationId xmlns:a16="http://schemas.microsoft.com/office/drawing/2014/main" id="{516FD865-E1B6-9B89-2C02-C5F4512AE0F7}"/>
              </a:ext>
            </a:extLst>
          </p:cNvPr>
          <p:cNvSpPr txBox="1"/>
          <p:nvPr/>
        </p:nvSpPr>
        <p:spPr>
          <a:xfrm>
            <a:off x="484128" y="3719234"/>
            <a:ext cx="2700000" cy="261610"/>
          </a:xfrm>
          <a:prstGeom prst="rect">
            <a:avLst/>
          </a:prstGeom>
          <a:noFill/>
        </p:spPr>
        <p:txBody>
          <a:bodyPr wrap="square" rtlCol="0">
            <a:spAutoFit/>
          </a:bodyPr>
          <a:lstStyle/>
          <a:p>
            <a:pPr algn="ctr"/>
            <a:r>
              <a:rPr lang="en-GB" sz="1100" err="1">
                <a:solidFill>
                  <a:schemeClr val="bg1"/>
                </a:solidFill>
                <a:latin typeface="+mj-lt"/>
              </a:rPr>
              <a:t>Puhaskasum</a:t>
            </a:r>
            <a:r>
              <a:rPr lang="en-GB" sz="1100">
                <a:solidFill>
                  <a:schemeClr val="bg1"/>
                </a:solidFill>
                <a:latin typeface="+mj-lt"/>
              </a:rPr>
              <a:t>/-</a:t>
            </a:r>
            <a:r>
              <a:rPr lang="en-GB" sz="1100" err="1">
                <a:solidFill>
                  <a:schemeClr val="bg1"/>
                </a:solidFill>
                <a:latin typeface="+mj-lt"/>
              </a:rPr>
              <a:t>kahjum</a:t>
            </a:r>
            <a:r>
              <a:rPr lang="en-GB" sz="1100">
                <a:solidFill>
                  <a:schemeClr val="bg1"/>
                </a:solidFill>
                <a:latin typeface="+mj-lt"/>
              </a:rPr>
              <a:t> </a:t>
            </a:r>
            <a:r>
              <a:rPr lang="en-GB" sz="1100" err="1">
                <a:solidFill>
                  <a:schemeClr val="bg1"/>
                </a:solidFill>
                <a:latin typeface="+mj-lt"/>
              </a:rPr>
              <a:t>aktsia</a:t>
            </a:r>
            <a:r>
              <a:rPr lang="en-GB" sz="1100">
                <a:solidFill>
                  <a:schemeClr val="bg1"/>
                </a:solidFill>
                <a:latin typeface="+mj-lt"/>
              </a:rPr>
              <a:t> </a:t>
            </a:r>
            <a:r>
              <a:rPr lang="en-GB" sz="1100" err="1">
                <a:solidFill>
                  <a:schemeClr val="bg1"/>
                </a:solidFill>
                <a:latin typeface="+mj-lt"/>
              </a:rPr>
              <a:t>kohta</a:t>
            </a:r>
            <a:endParaRPr lang="en-GB" sz="1100">
              <a:solidFill>
                <a:schemeClr val="bg1"/>
              </a:solidFill>
              <a:latin typeface="+mj-lt"/>
            </a:endParaRPr>
          </a:p>
        </p:txBody>
      </p:sp>
      <p:sp>
        <p:nvSpPr>
          <p:cNvPr id="6" name="TextBox 5">
            <a:extLst>
              <a:ext uri="{FF2B5EF4-FFF2-40B4-BE49-F238E27FC236}">
                <a16:creationId xmlns:a16="http://schemas.microsoft.com/office/drawing/2014/main" id="{03703A56-0B13-B94D-9035-5FE738633F66}"/>
              </a:ext>
            </a:extLst>
          </p:cNvPr>
          <p:cNvSpPr txBox="1"/>
          <p:nvPr/>
        </p:nvSpPr>
        <p:spPr>
          <a:xfrm>
            <a:off x="521802" y="4074359"/>
            <a:ext cx="734483" cy="200055"/>
          </a:xfrm>
          <a:prstGeom prst="rect">
            <a:avLst/>
          </a:prstGeom>
          <a:noFill/>
        </p:spPr>
        <p:txBody>
          <a:bodyPr wrap="square" rtlCol="0">
            <a:spAutoFit/>
          </a:bodyPr>
          <a:lstStyle/>
          <a:p>
            <a:r>
              <a:rPr lang="en-GB" sz="700">
                <a:latin typeface="+mj-lt"/>
              </a:rPr>
              <a:t>EUR</a:t>
            </a:r>
            <a:endParaRPr lang="en-GB" sz="600">
              <a:latin typeface="+mj-lt"/>
            </a:endParaRPr>
          </a:p>
        </p:txBody>
      </p:sp>
      <p:sp>
        <p:nvSpPr>
          <p:cNvPr id="2" name="Rectangle: Rounded Corners 1">
            <a:extLst>
              <a:ext uri="{FF2B5EF4-FFF2-40B4-BE49-F238E27FC236}">
                <a16:creationId xmlns:a16="http://schemas.microsoft.com/office/drawing/2014/main" id="{F3B7416F-680A-4AE1-0D34-2CB6FD16A579}"/>
              </a:ext>
            </a:extLst>
          </p:cNvPr>
          <p:cNvSpPr/>
          <p:nvPr/>
        </p:nvSpPr>
        <p:spPr>
          <a:xfrm>
            <a:off x="492343" y="1451350"/>
            <a:ext cx="3530723" cy="1977649"/>
          </a:xfrm>
          <a:prstGeom prst="roundRect">
            <a:avLst>
              <a:gd name="adj" fmla="val 6050"/>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Top Corners Rounded 3">
            <a:extLst>
              <a:ext uri="{FF2B5EF4-FFF2-40B4-BE49-F238E27FC236}">
                <a16:creationId xmlns:a16="http://schemas.microsoft.com/office/drawing/2014/main" id="{79E0DEFC-6139-EA79-7B9E-E58E2FB8CE3E}"/>
              </a:ext>
            </a:extLst>
          </p:cNvPr>
          <p:cNvSpPr>
            <a:spLocks/>
          </p:cNvSpPr>
          <p:nvPr/>
        </p:nvSpPr>
        <p:spPr>
          <a:xfrm>
            <a:off x="489605" y="1277495"/>
            <a:ext cx="3530723" cy="337209"/>
          </a:xfrm>
          <a:prstGeom prst="round2SameRect">
            <a:avLst>
              <a:gd name="adj1" fmla="val 36958"/>
              <a:gd name="adj2" fmla="val 0"/>
            </a:avLst>
          </a:prstGeom>
          <a:solidFill>
            <a:srgbClr val="94111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8" name="Chart 7">
            <a:extLst>
              <a:ext uri="{FF2B5EF4-FFF2-40B4-BE49-F238E27FC236}">
                <a16:creationId xmlns:a16="http://schemas.microsoft.com/office/drawing/2014/main" id="{054D205D-0B9E-EA0D-66BC-D0A0875FB27F}"/>
              </a:ext>
            </a:extLst>
          </p:cNvPr>
          <p:cNvGraphicFramePr/>
          <p:nvPr>
            <p:extLst>
              <p:ext uri="{D42A27DB-BD31-4B8C-83A1-F6EECF244321}">
                <p14:modId xmlns:p14="http://schemas.microsoft.com/office/powerpoint/2010/main" val="3474775325"/>
              </p:ext>
            </p:extLst>
          </p:nvPr>
        </p:nvGraphicFramePr>
        <p:xfrm>
          <a:off x="259507" y="1724087"/>
          <a:ext cx="3760821" cy="1704911"/>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Rounded Corners 8">
            <a:extLst>
              <a:ext uri="{FF2B5EF4-FFF2-40B4-BE49-F238E27FC236}">
                <a16:creationId xmlns:a16="http://schemas.microsoft.com/office/drawing/2014/main" id="{438E09C1-E548-50B4-2628-9A06CCB0F06E}"/>
              </a:ext>
            </a:extLst>
          </p:cNvPr>
          <p:cNvSpPr>
            <a:spLocks/>
          </p:cNvSpPr>
          <p:nvPr/>
        </p:nvSpPr>
        <p:spPr>
          <a:xfrm>
            <a:off x="4302689" y="1277495"/>
            <a:ext cx="7376855" cy="2146046"/>
          </a:xfrm>
          <a:prstGeom prst="roundRect">
            <a:avLst>
              <a:gd name="adj" fmla="val 6050"/>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9CB5A8D9-1420-49F4-7602-E5BF402DEDBA}"/>
              </a:ext>
            </a:extLst>
          </p:cNvPr>
          <p:cNvSpPr txBox="1"/>
          <p:nvPr/>
        </p:nvSpPr>
        <p:spPr>
          <a:xfrm>
            <a:off x="486867" y="1309902"/>
            <a:ext cx="3533461" cy="276999"/>
          </a:xfrm>
          <a:prstGeom prst="rect">
            <a:avLst/>
          </a:prstGeom>
          <a:noFill/>
        </p:spPr>
        <p:txBody>
          <a:bodyPr wrap="square" rtlCol="0">
            <a:spAutoFit/>
          </a:bodyPr>
          <a:lstStyle/>
          <a:p>
            <a:pPr algn="ctr"/>
            <a:r>
              <a:rPr lang="et-EE" sz="1200">
                <a:solidFill>
                  <a:schemeClr val="bg1"/>
                </a:solidFill>
                <a:latin typeface="+mj-lt"/>
              </a:rPr>
              <a:t>Puhaskasum/-kahjum</a:t>
            </a:r>
            <a:endParaRPr lang="en-GB" sz="1100">
              <a:solidFill>
                <a:schemeClr val="bg1"/>
              </a:solidFill>
              <a:latin typeface="+mj-lt"/>
            </a:endParaRPr>
          </a:p>
        </p:txBody>
      </p:sp>
      <p:sp>
        <p:nvSpPr>
          <p:cNvPr id="13" name="TextBox 12">
            <a:extLst>
              <a:ext uri="{FF2B5EF4-FFF2-40B4-BE49-F238E27FC236}">
                <a16:creationId xmlns:a16="http://schemas.microsoft.com/office/drawing/2014/main" id="{D05DE8BD-E7BF-2950-EFE7-2FBD2137D53E}"/>
              </a:ext>
            </a:extLst>
          </p:cNvPr>
          <p:cNvSpPr txBox="1"/>
          <p:nvPr/>
        </p:nvSpPr>
        <p:spPr>
          <a:xfrm>
            <a:off x="4299951" y="1346611"/>
            <a:ext cx="805164" cy="200055"/>
          </a:xfrm>
          <a:prstGeom prst="rect">
            <a:avLst/>
          </a:prstGeom>
          <a:noFill/>
        </p:spPr>
        <p:txBody>
          <a:bodyPr wrap="square" rtlCol="0">
            <a:spAutoFit/>
          </a:bodyPr>
          <a:lstStyle/>
          <a:p>
            <a:r>
              <a:rPr lang="en-GB" sz="700"/>
              <a:t>EUR </a:t>
            </a:r>
            <a:r>
              <a:rPr lang="en-GB" sz="700" err="1"/>
              <a:t>tuhandetes</a:t>
            </a:r>
            <a:endParaRPr lang="en-GB" sz="700"/>
          </a:p>
        </p:txBody>
      </p:sp>
      <p:sp>
        <p:nvSpPr>
          <p:cNvPr id="14" name="Rectangle: Rounded Corners 13">
            <a:extLst>
              <a:ext uri="{FF2B5EF4-FFF2-40B4-BE49-F238E27FC236}">
                <a16:creationId xmlns:a16="http://schemas.microsoft.com/office/drawing/2014/main" id="{7EF03B2F-4683-8403-ED88-026B880A56D3}"/>
              </a:ext>
            </a:extLst>
          </p:cNvPr>
          <p:cNvSpPr/>
          <p:nvPr/>
        </p:nvSpPr>
        <p:spPr>
          <a:xfrm>
            <a:off x="492340" y="1282954"/>
            <a:ext cx="11187205" cy="2146046"/>
          </a:xfrm>
          <a:prstGeom prst="roundRect">
            <a:avLst>
              <a:gd name="adj" fmla="val 6050"/>
            </a:avLst>
          </a:prstGeom>
          <a:noFill/>
          <a:ln w="9525">
            <a:solidFill>
              <a:srgbClr val="9411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703CE29E-ADCE-66B5-48BB-4B6FD307F595}"/>
              </a:ext>
            </a:extLst>
          </p:cNvPr>
          <p:cNvSpPr txBox="1"/>
          <p:nvPr/>
        </p:nvSpPr>
        <p:spPr>
          <a:xfrm>
            <a:off x="484129" y="1590154"/>
            <a:ext cx="805164" cy="200055"/>
          </a:xfrm>
          <a:prstGeom prst="rect">
            <a:avLst/>
          </a:prstGeom>
          <a:noFill/>
        </p:spPr>
        <p:txBody>
          <a:bodyPr wrap="square" rtlCol="0">
            <a:spAutoFit/>
          </a:bodyPr>
          <a:lstStyle/>
          <a:p>
            <a:r>
              <a:rPr lang="en-GB" sz="700"/>
              <a:t>EUR </a:t>
            </a:r>
            <a:r>
              <a:rPr lang="en-GB" sz="700" err="1"/>
              <a:t>tuhandetes</a:t>
            </a:r>
            <a:endParaRPr lang="en-GB" sz="700"/>
          </a:p>
        </p:txBody>
      </p:sp>
      <p:sp>
        <p:nvSpPr>
          <p:cNvPr id="16" name="TextBox 15">
            <a:extLst>
              <a:ext uri="{FF2B5EF4-FFF2-40B4-BE49-F238E27FC236}">
                <a16:creationId xmlns:a16="http://schemas.microsoft.com/office/drawing/2014/main" id="{999DF6FB-84DE-CCD0-002A-199DBDE79BC5}"/>
              </a:ext>
            </a:extLst>
          </p:cNvPr>
          <p:cNvSpPr txBox="1"/>
          <p:nvPr/>
        </p:nvSpPr>
        <p:spPr>
          <a:xfrm>
            <a:off x="1159571" y="3108627"/>
            <a:ext cx="627095" cy="246221"/>
          </a:xfrm>
          <a:prstGeom prst="rect">
            <a:avLst/>
          </a:prstGeom>
          <a:noFill/>
        </p:spPr>
        <p:txBody>
          <a:bodyPr wrap="none" rtlCol="0">
            <a:spAutoFit/>
          </a:bodyPr>
          <a:lstStyle/>
          <a:p>
            <a:r>
              <a:rPr lang="et-EE" sz="1000">
                <a:latin typeface="+mj-lt"/>
              </a:rPr>
              <a:t>Q3 2023</a:t>
            </a:r>
            <a:endParaRPr lang="en-US" sz="1000">
              <a:latin typeface="+mj-lt"/>
            </a:endParaRPr>
          </a:p>
        </p:txBody>
      </p:sp>
      <p:sp>
        <p:nvSpPr>
          <p:cNvPr id="17" name="TextBox 16">
            <a:extLst>
              <a:ext uri="{FF2B5EF4-FFF2-40B4-BE49-F238E27FC236}">
                <a16:creationId xmlns:a16="http://schemas.microsoft.com/office/drawing/2014/main" id="{1B2779D9-A820-8A98-1E5D-E707DDA02247}"/>
              </a:ext>
            </a:extLst>
          </p:cNvPr>
          <p:cNvSpPr txBox="1"/>
          <p:nvPr/>
        </p:nvSpPr>
        <p:spPr>
          <a:xfrm>
            <a:off x="1866095" y="3108627"/>
            <a:ext cx="627095" cy="246221"/>
          </a:xfrm>
          <a:prstGeom prst="rect">
            <a:avLst/>
          </a:prstGeom>
          <a:noFill/>
        </p:spPr>
        <p:txBody>
          <a:bodyPr wrap="none" rtlCol="0">
            <a:spAutoFit/>
          </a:bodyPr>
          <a:lstStyle/>
          <a:p>
            <a:r>
              <a:rPr lang="et-EE" sz="1000">
                <a:latin typeface="+mj-lt"/>
              </a:rPr>
              <a:t>Q2 2023</a:t>
            </a:r>
            <a:endParaRPr lang="en-US" sz="1000">
              <a:latin typeface="+mj-lt"/>
            </a:endParaRPr>
          </a:p>
        </p:txBody>
      </p:sp>
      <p:sp>
        <p:nvSpPr>
          <p:cNvPr id="18" name="TextBox 17">
            <a:extLst>
              <a:ext uri="{FF2B5EF4-FFF2-40B4-BE49-F238E27FC236}">
                <a16:creationId xmlns:a16="http://schemas.microsoft.com/office/drawing/2014/main" id="{14E78DB4-7B36-0734-6836-6726544A793E}"/>
              </a:ext>
            </a:extLst>
          </p:cNvPr>
          <p:cNvSpPr txBox="1"/>
          <p:nvPr/>
        </p:nvSpPr>
        <p:spPr>
          <a:xfrm>
            <a:off x="2572619" y="3108627"/>
            <a:ext cx="627095" cy="246221"/>
          </a:xfrm>
          <a:prstGeom prst="rect">
            <a:avLst/>
          </a:prstGeom>
          <a:noFill/>
        </p:spPr>
        <p:txBody>
          <a:bodyPr wrap="none" rtlCol="0">
            <a:spAutoFit/>
          </a:bodyPr>
          <a:lstStyle/>
          <a:p>
            <a:r>
              <a:rPr lang="et-EE" sz="1000">
                <a:latin typeface="+mj-lt"/>
              </a:rPr>
              <a:t>Q1 2023</a:t>
            </a:r>
            <a:endParaRPr lang="en-US" sz="1000">
              <a:latin typeface="+mj-lt"/>
            </a:endParaRPr>
          </a:p>
        </p:txBody>
      </p:sp>
      <p:sp>
        <p:nvSpPr>
          <p:cNvPr id="21" name="TextBox 20">
            <a:extLst>
              <a:ext uri="{FF2B5EF4-FFF2-40B4-BE49-F238E27FC236}">
                <a16:creationId xmlns:a16="http://schemas.microsoft.com/office/drawing/2014/main" id="{39162996-90C7-9255-7C20-2D362582CCAD}"/>
              </a:ext>
            </a:extLst>
          </p:cNvPr>
          <p:cNvSpPr txBox="1"/>
          <p:nvPr/>
        </p:nvSpPr>
        <p:spPr>
          <a:xfrm>
            <a:off x="3279143" y="3108627"/>
            <a:ext cx="627095" cy="246221"/>
          </a:xfrm>
          <a:prstGeom prst="rect">
            <a:avLst/>
          </a:prstGeom>
          <a:noFill/>
        </p:spPr>
        <p:txBody>
          <a:bodyPr wrap="none" rtlCol="0">
            <a:spAutoFit/>
          </a:bodyPr>
          <a:lstStyle/>
          <a:p>
            <a:r>
              <a:rPr lang="et-EE" sz="1000">
                <a:latin typeface="+mj-lt"/>
              </a:rPr>
              <a:t>Q4 2022</a:t>
            </a:r>
            <a:endParaRPr lang="en-US" sz="1000">
              <a:latin typeface="+mj-lt"/>
            </a:endParaRPr>
          </a:p>
        </p:txBody>
      </p:sp>
      <p:graphicFrame>
        <p:nvGraphicFramePr>
          <p:cNvPr id="24" name="Chart 23">
            <a:extLst>
              <a:ext uri="{FF2B5EF4-FFF2-40B4-BE49-F238E27FC236}">
                <a16:creationId xmlns:a16="http://schemas.microsoft.com/office/drawing/2014/main" id="{19095643-3487-61F7-6322-6DDCC438B510}"/>
              </a:ext>
            </a:extLst>
          </p:cNvPr>
          <p:cNvGraphicFramePr/>
          <p:nvPr>
            <p:extLst>
              <p:ext uri="{D42A27DB-BD31-4B8C-83A1-F6EECF244321}">
                <p14:modId xmlns:p14="http://schemas.microsoft.com/office/powerpoint/2010/main" val="3043110313"/>
              </p:ext>
            </p:extLst>
          </p:nvPr>
        </p:nvGraphicFramePr>
        <p:xfrm>
          <a:off x="4312367" y="1546667"/>
          <a:ext cx="7367177" cy="1977650"/>
        </p:xfrm>
        <a:graphic>
          <a:graphicData uri="http://schemas.openxmlformats.org/drawingml/2006/chart">
            <c:chart xmlns:c="http://schemas.openxmlformats.org/drawingml/2006/chart" xmlns:r="http://schemas.openxmlformats.org/officeDocument/2006/relationships" r:id="rId5"/>
          </a:graphicData>
        </a:graphic>
      </p:graphicFrame>
      <p:sp>
        <p:nvSpPr>
          <p:cNvPr id="25" name="Rectangle: Rounded Corners 24">
            <a:extLst>
              <a:ext uri="{FF2B5EF4-FFF2-40B4-BE49-F238E27FC236}">
                <a16:creationId xmlns:a16="http://schemas.microsoft.com/office/drawing/2014/main" id="{6213ED4B-942E-A802-02FB-D31C728B6937}"/>
              </a:ext>
            </a:extLst>
          </p:cNvPr>
          <p:cNvSpPr/>
          <p:nvPr/>
        </p:nvSpPr>
        <p:spPr>
          <a:xfrm>
            <a:off x="3315934" y="3672787"/>
            <a:ext cx="2700000" cy="2160000"/>
          </a:xfrm>
          <a:prstGeom prst="roundRect">
            <a:avLst>
              <a:gd name="adj" fmla="val 6050"/>
            </a:avLst>
          </a:prstGeom>
          <a:solidFill>
            <a:schemeClr val="bg1">
              <a:lumMod val="95000"/>
            </a:schemeClr>
          </a:solidFill>
          <a:ln w="9525">
            <a:solidFill>
              <a:srgbClr val="9411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1C280DC6-EEA5-4BC5-1BA1-713932185BCB}"/>
              </a:ext>
            </a:extLst>
          </p:cNvPr>
          <p:cNvSpPr/>
          <p:nvPr/>
        </p:nvSpPr>
        <p:spPr>
          <a:xfrm>
            <a:off x="6147739" y="3672787"/>
            <a:ext cx="2700000" cy="2160000"/>
          </a:xfrm>
          <a:prstGeom prst="roundRect">
            <a:avLst>
              <a:gd name="adj" fmla="val 6050"/>
            </a:avLst>
          </a:prstGeom>
          <a:solidFill>
            <a:schemeClr val="bg1">
              <a:lumMod val="95000"/>
            </a:schemeClr>
          </a:solidFill>
          <a:ln w="9525">
            <a:solidFill>
              <a:srgbClr val="9411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Rounded Corners 26">
            <a:extLst>
              <a:ext uri="{FF2B5EF4-FFF2-40B4-BE49-F238E27FC236}">
                <a16:creationId xmlns:a16="http://schemas.microsoft.com/office/drawing/2014/main" id="{13439CA3-D084-3696-AE43-17D248663C2C}"/>
              </a:ext>
            </a:extLst>
          </p:cNvPr>
          <p:cNvSpPr/>
          <p:nvPr/>
        </p:nvSpPr>
        <p:spPr>
          <a:xfrm>
            <a:off x="8979544" y="3672787"/>
            <a:ext cx="2700000" cy="2160000"/>
          </a:xfrm>
          <a:prstGeom prst="roundRect">
            <a:avLst>
              <a:gd name="adj" fmla="val 6050"/>
            </a:avLst>
          </a:prstGeom>
          <a:solidFill>
            <a:schemeClr val="bg1">
              <a:lumMod val="95000"/>
            </a:schemeClr>
          </a:solidFill>
          <a:ln w="9525">
            <a:solidFill>
              <a:srgbClr val="9411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Top Corners Rounded 29">
            <a:extLst>
              <a:ext uri="{FF2B5EF4-FFF2-40B4-BE49-F238E27FC236}">
                <a16:creationId xmlns:a16="http://schemas.microsoft.com/office/drawing/2014/main" id="{21F383D5-E9E0-DD2D-7FCB-8F3C4A98D342}"/>
              </a:ext>
            </a:extLst>
          </p:cNvPr>
          <p:cNvSpPr>
            <a:spLocks/>
          </p:cNvSpPr>
          <p:nvPr/>
        </p:nvSpPr>
        <p:spPr>
          <a:xfrm>
            <a:off x="3315934" y="3676446"/>
            <a:ext cx="2700000" cy="349511"/>
          </a:xfrm>
          <a:prstGeom prst="round2SameRect">
            <a:avLst>
              <a:gd name="adj1" fmla="val 36958"/>
              <a:gd name="adj2" fmla="val 0"/>
            </a:avLst>
          </a:prstGeom>
          <a:solidFill>
            <a:srgbClr val="94111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E4BD9D6F-D32F-7409-2B19-1FB9475A754F}"/>
              </a:ext>
            </a:extLst>
          </p:cNvPr>
          <p:cNvSpPr txBox="1"/>
          <p:nvPr/>
        </p:nvSpPr>
        <p:spPr>
          <a:xfrm>
            <a:off x="3315934" y="3726423"/>
            <a:ext cx="2700000" cy="261610"/>
          </a:xfrm>
          <a:prstGeom prst="rect">
            <a:avLst/>
          </a:prstGeom>
          <a:noFill/>
        </p:spPr>
        <p:txBody>
          <a:bodyPr wrap="square" rtlCol="0">
            <a:spAutoFit/>
          </a:bodyPr>
          <a:lstStyle/>
          <a:p>
            <a:pPr algn="ctr"/>
            <a:r>
              <a:rPr lang="et-EE" sz="1100">
                <a:solidFill>
                  <a:schemeClr val="bg1"/>
                </a:solidFill>
                <a:latin typeface="+mj-lt"/>
              </a:rPr>
              <a:t>EBITDA aktsia kohta</a:t>
            </a:r>
            <a:endParaRPr lang="en-GB" sz="1100">
              <a:solidFill>
                <a:schemeClr val="bg1"/>
              </a:solidFill>
              <a:latin typeface="+mj-lt"/>
            </a:endParaRPr>
          </a:p>
        </p:txBody>
      </p:sp>
      <p:sp>
        <p:nvSpPr>
          <p:cNvPr id="32" name="Rectangle: Top Corners Rounded 31">
            <a:extLst>
              <a:ext uri="{FF2B5EF4-FFF2-40B4-BE49-F238E27FC236}">
                <a16:creationId xmlns:a16="http://schemas.microsoft.com/office/drawing/2014/main" id="{00617DB5-7C28-B149-1A50-97582BF11452}"/>
              </a:ext>
            </a:extLst>
          </p:cNvPr>
          <p:cNvSpPr>
            <a:spLocks/>
          </p:cNvSpPr>
          <p:nvPr/>
        </p:nvSpPr>
        <p:spPr>
          <a:xfrm>
            <a:off x="6147739" y="3676446"/>
            <a:ext cx="2700000" cy="349511"/>
          </a:xfrm>
          <a:prstGeom prst="round2SameRect">
            <a:avLst>
              <a:gd name="adj1" fmla="val 36958"/>
              <a:gd name="adj2" fmla="val 0"/>
            </a:avLst>
          </a:prstGeom>
          <a:solidFill>
            <a:srgbClr val="94111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10C7DC63-D0D7-CF8E-BF9F-DD62645084E5}"/>
              </a:ext>
            </a:extLst>
          </p:cNvPr>
          <p:cNvSpPr txBox="1"/>
          <p:nvPr/>
        </p:nvSpPr>
        <p:spPr>
          <a:xfrm>
            <a:off x="6147739" y="3726423"/>
            <a:ext cx="2700000" cy="261610"/>
          </a:xfrm>
          <a:prstGeom prst="rect">
            <a:avLst/>
          </a:prstGeom>
          <a:noFill/>
        </p:spPr>
        <p:txBody>
          <a:bodyPr wrap="square" rtlCol="0">
            <a:spAutoFit/>
          </a:bodyPr>
          <a:lstStyle/>
          <a:p>
            <a:pPr algn="ctr"/>
            <a:r>
              <a:rPr lang="et-EE" sz="1100">
                <a:solidFill>
                  <a:schemeClr val="bg1"/>
                </a:solidFill>
                <a:latin typeface="+mj-lt"/>
              </a:rPr>
              <a:t>ROE</a:t>
            </a:r>
            <a:endParaRPr lang="en-GB" sz="1100">
              <a:solidFill>
                <a:schemeClr val="bg1"/>
              </a:solidFill>
              <a:latin typeface="+mj-lt"/>
            </a:endParaRPr>
          </a:p>
        </p:txBody>
      </p:sp>
      <p:sp>
        <p:nvSpPr>
          <p:cNvPr id="34" name="Rectangle: Top Corners Rounded 33">
            <a:extLst>
              <a:ext uri="{FF2B5EF4-FFF2-40B4-BE49-F238E27FC236}">
                <a16:creationId xmlns:a16="http://schemas.microsoft.com/office/drawing/2014/main" id="{6B0234D0-6F94-A0ED-11F0-32BB68E536DA}"/>
              </a:ext>
            </a:extLst>
          </p:cNvPr>
          <p:cNvSpPr>
            <a:spLocks/>
          </p:cNvSpPr>
          <p:nvPr/>
        </p:nvSpPr>
        <p:spPr>
          <a:xfrm>
            <a:off x="8979544" y="3676446"/>
            <a:ext cx="2700000" cy="349511"/>
          </a:xfrm>
          <a:prstGeom prst="round2SameRect">
            <a:avLst>
              <a:gd name="adj1" fmla="val 36958"/>
              <a:gd name="adj2" fmla="val 0"/>
            </a:avLst>
          </a:prstGeom>
          <a:solidFill>
            <a:srgbClr val="94111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F9FD8C5F-59DA-C392-F051-A53B14257986}"/>
              </a:ext>
            </a:extLst>
          </p:cNvPr>
          <p:cNvSpPr txBox="1"/>
          <p:nvPr/>
        </p:nvSpPr>
        <p:spPr>
          <a:xfrm>
            <a:off x="8979544" y="3726423"/>
            <a:ext cx="2700000" cy="261610"/>
          </a:xfrm>
          <a:prstGeom prst="rect">
            <a:avLst/>
          </a:prstGeom>
          <a:noFill/>
        </p:spPr>
        <p:txBody>
          <a:bodyPr wrap="square" rtlCol="0">
            <a:spAutoFit/>
          </a:bodyPr>
          <a:lstStyle/>
          <a:p>
            <a:pPr algn="ctr"/>
            <a:r>
              <a:rPr lang="et-EE" sz="1100">
                <a:solidFill>
                  <a:schemeClr val="bg1"/>
                </a:solidFill>
                <a:latin typeface="+mj-lt"/>
              </a:rPr>
              <a:t>Omakapitali suhe varadesse</a:t>
            </a:r>
            <a:endParaRPr lang="en-GB" sz="1100">
              <a:solidFill>
                <a:schemeClr val="bg1"/>
              </a:solidFill>
              <a:latin typeface="+mj-lt"/>
            </a:endParaRPr>
          </a:p>
        </p:txBody>
      </p:sp>
      <p:sp>
        <p:nvSpPr>
          <p:cNvPr id="36" name="TextBox 35">
            <a:extLst>
              <a:ext uri="{FF2B5EF4-FFF2-40B4-BE49-F238E27FC236}">
                <a16:creationId xmlns:a16="http://schemas.microsoft.com/office/drawing/2014/main" id="{FCCA9742-08B7-6469-B369-C42925DEF100}"/>
              </a:ext>
            </a:extLst>
          </p:cNvPr>
          <p:cNvSpPr txBox="1"/>
          <p:nvPr/>
        </p:nvSpPr>
        <p:spPr>
          <a:xfrm>
            <a:off x="919373" y="5560124"/>
            <a:ext cx="575799" cy="230832"/>
          </a:xfrm>
          <a:prstGeom prst="rect">
            <a:avLst/>
          </a:prstGeom>
          <a:noFill/>
        </p:spPr>
        <p:txBody>
          <a:bodyPr wrap="none" rtlCol="0">
            <a:spAutoFit/>
          </a:bodyPr>
          <a:lstStyle/>
          <a:p>
            <a:r>
              <a:rPr lang="et-EE" sz="900">
                <a:latin typeface="+mj-lt"/>
              </a:rPr>
              <a:t>Q3 2023</a:t>
            </a:r>
            <a:endParaRPr lang="en-US" sz="900">
              <a:latin typeface="+mj-lt"/>
            </a:endParaRPr>
          </a:p>
        </p:txBody>
      </p:sp>
      <p:sp>
        <p:nvSpPr>
          <p:cNvPr id="37" name="TextBox 36">
            <a:extLst>
              <a:ext uri="{FF2B5EF4-FFF2-40B4-BE49-F238E27FC236}">
                <a16:creationId xmlns:a16="http://schemas.microsoft.com/office/drawing/2014/main" id="{121E031F-7F8C-8367-7951-815119469C79}"/>
              </a:ext>
            </a:extLst>
          </p:cNvPr>
          <p:cNvSpPr txBox="1"/>
          <p:nvPr/>
        </p:nvSpPr>
        <p:spPr>
          <a:xfrm>
            <a:off x="1453030" y="5552430"/>
            <a:ext cx="575799" cy="230832"/>
          </a:xfrm>
          <a:prstGeom prst="rect">
            <a:avLst/>
          </a:prstGeom>
          <a:noFill/>
        </p:spPr>
        <p:txBody>
          <a:bodyPr wrap="none" rtlCol="0">
            <a:spAutoFit/>
          </a:bodyPr>
          <a:lstStyle/>
          <a:p>
            <a:r>
              <a:rPr lang="et-EE" sz="900">
                <a:latin typeface="+mj-lt"/>
              </a:rPr>
              <a:t>Q2 2023</a:t>
            </a:r>
            <a:endParaRPr lang="en-US" sz="900">
              <a:latin typeface="+mj-lt"/>
            </a:endParaRPr>
          </a:p>
        </p:txBody>
      </p:sp>
      <p:sp>
        <p:nvSpPr>
          <p:cNvPr id="44" name="TextBox 43">
            <a:extLst>
              <a:ext uri="{FF2B5EF4-FFF2-40B4-BE49-F238E27FC236}">
                <a16:creationId xmlns:a16="http://schemas.microsoft.com/office/drawing/2014/main" id="{D27A8545-D7EE-8B08-155A-5360F668ADEE}"/>
              </a:ext>
            </a:extLst>
          </p:cNvPr>
          <p:cNvSpPr txBox="1"/>
          <p:nvPr/>
        </p:nvSpPr>
        <p:spPr>
          <a:xfrm>
            <a:off x="2037983" y="5552430"/>
            <a:ext cx="575799" cy="230832"/>
          </a:xfrm>
          <a:prstGeom prst="rect">
            <a:avLst/>
          </a:prstGeom>
          <a:noFill/>
        </p:spPr>
        <p:txBody>
          <a:bodyPr wrap="none" rtlCol="0">
            <a:spAutoFit/>
          </a:bodyPr>
          <a:lstStyle/>
          <a:p>
            <a:r>
              <a:rPr lang="et-EE" sz="900">
                <a:latin typeface="+mj-lt"/>
              </a:rPr>
              <a:t>Q1 2023</a:t>
            </a:r>
            <a:endParaRPr lang="en-US" sz="900">
              <a:latin typeface="+mj-lt"/>
            </a:endParaRPr>
          </a:p>
        </p:txBody>
      </p:sp>
      <p:sp>
        <p:nvSpPr>
          <p:cNvPr id="45" name="TextBox 44">
            <a:extLst>
              <a:ext uri="{FF2B5EF4-FFF2-40B4-BE49-F238E27FC236}">
                <a16:creationId xmlns:a16="http://schemas.microsoft.com/office/drawing/2014/main" id="{67E333AA-5692-D779-A335-3ADAEF879C8E}"/>
              </a:ext>
            </a:extLst>
          </p:cNvPr>
          <p:cNvSpPr txBox="1"/>
          <p:nvPr/>
        </p:nvSpPr>
        <p:spPr>
          <a:xfrm>
            <a:off x="2622935" y="5552430"/>
            <a:ext cx="575799" cy="230832"/>
          </a:xfrm>
          <a:prstGeom prst="rect">
            <a:avLst/>
          </a:prstGeom>
          <a:noFill/>
        </p:spPr>
        <p:txBody>
          <a:bodyPr wrap="none" rtlCol="0">
            <a:spAutoFit/>
          </a:bodyPr>
          <a:lstStyle/>
          <a:p>
            <a:r>
              <a:rPr lang="et-EE" sz="900">
                <a:latin typeface="+mj-lt"/>
              </a:rPr>
              <a:t>Q4 2022</a:t>
            </a:r>
            <a:endParaRPr lang="en-US" sz="900">
              <a:latin typeface="+mj-lt"/>
            </a:endParaRPr>
          </a:p>
        </p:txBody>
      </p:sp>
      <p:graphicFrame>
        <p:nvGraphicFramePr>
          <p:cNvPr id="47" name="Chart 46">
            <a:extLst>
              <a:ext uri="{FF2B5EF4-FFF2-40B4-BE49-F238E27FC236}">
                <a16:creationId xmlns:a16="http://schemas.microsoft.com/office/drawing/2014/main" id="{CE45E836-40B3-54F5-0EA3-FBCA4553D962}"/>
              </a:ext>
            </a:extLst>
          </p:cNvPr>
          <p:cNvGraphicFramePr/>
          <p:nvPr>
            <p:extLst>
              <p:ext uri="{D42A27DB-BD31-4B8C-83A1-F6EECF244321}">
                <p14:modId xmlns:p14="http://schemas.microsoft.com/office/powerpoint/2010/main" val="1948982775"/>
              </p:ext>
            </p:extLst>
          </p:nvPr>
        </p:nvGraphicFramePr>
        <p:xfrm>
          <a:off x="3166568" y="4249416"/>
          <a:ext cx="2831804" cy="1446292"/>
        </p:xfrm>
        <a:graphic>
          <a:graphicData uri="http://schemas.openxmlformats.org/drawingml/2006/chart">
            <c:chart xmlns:c="http://schemas.openxmlformats.org/drawingml/2006/chart" xmlns:r="http://schemas.openxmlformats.org/officeDocument/2006/relationships" r:id="rId6"/>
          </a:graphicData>
        </a:graphic>
      </p:graphicFrame>
      <p:sp>
        <p:nvSpPr>
          <p:cNvPr id="77" name="TextBox 76">
            <a:extLst>
              <a:ext uri="{FF2B5EF4-FFF2-40B4-BE49-F238E27FC236}">
                <a16:creationId xmlns:a16="http://schemas.microsoft.com/office/drawing/2014/main" id="{10A7DFB2-E48D-D21E-BCE0-3AF67CDC39B9}"/>
              </a:ext>
            </a:extLst>
          </p:cNvPr>
          <p:cNvSpPr txBox="1"/>
          <p:nvPr/>
        </p:nvSpPr>
        <p:spPr>
          <a:xfrm>
            <a:off x="3336046" y="4074359"/>
            <a:ext cx="903019" cy="200055"/>
          </a:xfrm>
          <a:prstGeom prst="rect">
            <a:avLst/>
          </a:prstGeom>
          <a:noFill/>
        </p:spPr>
        <p:txBody>
          <a:bodyPr wrap="square" rtlCol="0">
            <a:spAutoFit/>
          </a:bodyPr>
          <a:lstStyle/>
          <a:p>
            <a:r>
              <a:rPr lang="et-EE" sz="700">
                <a:latin typeface="Etelka Light Pro" panose="02000503030000020004" pitchFamily="50" charset="0"/>
              </a:rPr>
              <a:t>Jooksev 4 </a:t>
            </a:r>
            <a:r>
              <a:rPr lang="et-EE" sz="700">
                <a:latin typeface="+mj-lt"/>
              </a:rPr>
              <a:t>kvartalit</a:t>
            </a:r>
            <a:endParaRPr lang="en-GB" sz="700">
              <a:latin typeface="+mj-lt"/>
            </a:endParaRPr>
          </a:p>
        </p:txBody>
      </p:sp>
      <p:sp>
        <p:nvSpPr>
          <p:cNvPr id="78" name="TextBox 77">
            <a:extLst>
              <a:ext uri="{FF2B5EF4-FFF2-40B4-BE49-F238E27FC236}">
                <a16:creationId xmlns:a16="http://schemas.microsoft.com/office/drawing/2014/main" id="{2F385ED0-D43B-4C44-71CA-B5FB2009E055}"/>
              </a:ext>
            </a:extLst>
          </p:cNvPr>
          <p:cNvSpPr txBox="1"/>
          <p:nvPr/>
        </p:nvSpPr>
        <p:spPr>
          <a:xfrm>
            <a:off x="3733617" y="5560124"/>
            <a:ext cx="575799" cy="230832"/>
          </a:xfrm>
          <a:prstGeom prst="rect">
            <a:avLst/>
          </a:prstGeom>
          <a:noFill/>
        </p:spPr>
        <p:txBody>
          <a:bodyPr wrap="none" rtlCol="0">
            <a:spAutoFit/>
          </a:bodyPr>
          <a:lstStyle/>
          <a:p>
            <a:r>
              <a:rPr lang="et-EE" sz="900">
                <a:latin typeface="+mj-lt"/>
              </a:rPr>
              <a:t>Q3 2023</a:t>
            </a:r>
            <a:endParaRPr lang="en-US" sz="900">
              <a:latin typeface="+mj-lt"/>
            </a:endParaRPr>
          </a:p>
        </p:txBody>
      </p:sp>
      <p:sp>
        <p:nvSpPr>
          <p:cNvPr id="79" name="TextBox 78">
            <a:extLst>
              <a:ext uri="{FF2B5EF4-FFF2-40B4-BE49-F238E27FC236}">
                <a16:creationId xmlns:a16="http://schemas.microsoft.com/office/drawing/2014/main" id="{EB28F53B-9CCA-ACC9-1EC2-B7EF6057F59E}"/>
              </a:ext>
            </a:extLst>
          </p:cNvPr>
          <p:cNvSpPr txBox="1"/>
          <p:nvPr/>
        </p:nvSpPr>
        <p:spPr>
          <a:xfrm>
            <a:off x="4267274" y="5552430"/>
            <a:ext cx="575799" cy="230832"/>
          </a:xfrm>
          <a:prstGeom prst="rect">
            <a:avLst/>
          </a:prstGeom>
          <a:noFill/>
        </p:spPr>
        <p:txBody>
          <a:bodyPr wrap="none" rtlCol="0">
            <a:spAutoFit/>
          </a:bodyPr>
          <a:lstStyle/>
          <a:p>
            <a:r>
              <a:rPr lang="et-EE" sz="900">
                <a:latin typeface="+mj-lt"/>
              </a:rPr>
              <a:t>Q2 2023</a:t>
            </a:r>
            <a:endParaRPr lang="en-US" sz="900">
              <a:latin typeface="+mj-lt"/>
            </a:endParaRPr>
          </a:p>
        </p:txBody>
      </p:sp>
      <p:sp>
        <p:nvSpPr>
          <p:cNvPr id="80" name="TextBox 79">
            <a:extLst>
              <a:ext uri="{FF2B5EF4-FFF2-40B4-BE49-F238E27FC236}">
                <a16:creationId xmlns:a16="http://schemas.microsoft.com/office/drawing/2014/main" id="{DEB21FB6-AB0C-9D3F-7BA0-A200647DD199}"/>
              </a:ext>
            </a:extLst>
          </p:cNvPr>
          <p:cNvSpPr txBox="1"/>
          <p:nvPr/>
        </p:nvSpPr>
        <p:spPr>
          <a:xfrm>
            <a:off x="4852227" y="5552430"/>
            <a:ext cx="575799" cy="230832"/>
          </a:xfrm>
          <a:prstGeom prst="rect">
            <a:avLst/>
          </a:prstGeom>
          <a:noFill/>
        </p:spPr>
        <p:txBody>
          <a:bodyPr wrap="none" rtlCol="0">
            <a:spAutoFit/>
          </a:bodyPr>
          <a:lstStyle/>
          <a:p>
            <a:r>
              <a:rPr lang="et-EE" sz="900">
                <a:latin typeface="+mj-lt"/>
              </a:rPr>
              <a:t>Q1 2023</a:t>
            </a:r>
            <a:endParaRPr lang="en-US" sz="900">
              <a:latin typeface="+mj-lt"/>
            </a:endParaRPr>
          </a:p>
        </p:txBody>
      </p:sp>
      <p:sp>
        <p:nvSpPr>
          <p:cNvPr id="81" name="TextBox 80">
            <a:extLst>
              <a:ext uri="{FF2B5EF4-FFF2-40B4-BE49-F238E27FC236}">
                <a16:creationId xmlns:a16="http://schemas.microsoft.com/office/drawing/2014/main" id="{894C0BFF-7024-E385-81EC-C6EF8A8E35DC}"/>
              </a:ext>
            </a:extLst>
          </p:cNvPr>
          <p:cNvSpPr txBox="1"/>
          <p:nvPr/>
        </p:nvSpPr>
        <p:spPr>
          <a:xfrm>
            <a:off x="5437179" y="5552430"/>
            <a:ext cx="575799" cy="230832"/>
          </a:xfrm>
          <a:prstGeom prst="rect">
            <a:avLst/>
          </a:prstGeom>
          <a:noFill/>
        </p:spPr>
        <p:txBody>
          <a:bodyPr wrap="none" rtlCol="0">
            <a:spAutoFit/>
          </a:bodyPr>
          <a:lstStyle/>
          <a:p>
            <a:r>
              <a:rPr lang="et-EE" sz="900">
                <a:latin typeface="+mj-lt"/>
              </a:rPr>
              <a:t>Q4 2022</a:t>
            </a:r>
            <a:endParaRPr lang="en-US" sz="900">
              <a:latin typeface="+mj-lt"/>
            </a:endParaRPr>
          </a:p>
        </p:txBody>
      </p:sp>
      <p:graphicFrame>
        <p:nvGraphicFramePr>
          <p:cNvPr id="82" name="Chart 81">
            <a:extLst>
              <a:ext uri="{FF2B5EF4-FFF2-40B4-BE49-F238E27FC236}">
                <a16:creationId xmlns:a16="http://schemas.microsoft.com/office/drawing/2014/main" id="{DEA1A855-8806-A1BB-D820-5DFAD9B88C83}"/>
              </a:ext>
            </a:extLst>
          </p:cNvPr>
          <p:cNvGraphicFramePr/>
          <p:nvPr>
            <p:extLst>
              <p:ext uri="{D42A27DB-BD31-4B8C-83A1-F6EECF244321}">
                <p14:modId xmlns:p14="http://schemas.microsoft.com/office/powerpoint/2010/main" val="174174768"/>
              </p:ext>
            </p:extLst>
          </p:nvPr>
        </p:nvGraphicFramePr>
        <p:xfrm>
          <a:off x="5980523" y="4249416"/>
          <a:ext cx="2831804" cy="1446292"/>
        </p:xfrm>
        <a:graphic>
          <a:graphicData uri="http://schemas.openxmlformats.org/drawingml/2006/chart">
            <c:chart xmlns:c="http://schemas.openxmlformats.org/drawingml/2006/chart" xmlns:r="http://schemas.openxmlformats.org/officeDocument/2006/relationships" r:id="rId7"/>
          </a:graphicData>
        </a:graphic>
      </p:graphicFrame>
      <p:sp>
        <p:nvSpPr>
          <p:cNvPr id="83" name="TextBox 82">
            <a:extLst>
              <a:ext uri="{FF2B5EF4-FFF2-40B4-BE49-F238E27FC236}">
                <a16:creationId xmlns:a16="http://schemas.microsoft.com/office/drawing/2014/main" id="{D95E88AD-2E76-E6D8-4957-4226267AB789}"/>
              </a:ext>
            </a:extLst>
          </p:cNvPr>
          <p:cNvSpPr txBox="1"/>
          <p:nvPr/>
        </p:nvSpPr>
        <p:spPr>
          <a:xfrm>
            <a:off x="6150001" y="4074359"/>
            <a:ext cx="903019" cy="200055"/>
          </a:xfrm>
          <a:prstGeom prst="rect">
            <a:avLst/>
          </a:prstGeom>
          <a:noFill/>
        </p:spPr>
        <p:txBody>
          <a:bodyPr wrap="square" rtlCol="0">
            <a:spAutoFit/>
          </a:bodyPr>
          <a:lstStyle/>
          <a:p>
            <a:r>
              <a:rPr lang="et-EE" sz="700">
                <a:latin typeface="Etelka Light Pro" panose="02000503030000020004" pitchFamily="50" charset="0"/>
              </a:rPr>
              <a:t>Jooksev 4 kvartalit</a:t>
            </a:r>
            <a:endParaRPr lang="en-GB" sz="700">
              <a:latin typeface="Etelka Light Pro" panose="02000503030000020004" pitchFamily="50" charset="0"/>
            </a:endParaRPr>
          </a:p>
        </p:txBody>
      </p:sp>
      <p:sp>
        <p:nvSpPr>
          <p:cNvPr id="84" name="TextBox 83">
            <a:extLst>
              <a:ext uri="{FF2B5EF4-FFF2-40B4-BE49-F238E27FC236}">
                <a16:creationId xmlns:a16="http://schemas.microsoft.com/office/drawing/2014/main" id="{E1A88C4A-E3A2-27E8-7486-1DF08875FBAF}"/>
              </a:ext>
            </a:extLst>
          </p:cNvPr>
          <p:cNvSpPr txBox="1"/>
          <p:nvPr/>
        </p:nvSpPr>
        <p:spPr>
          <a:xfrm>
            <a:off x="6547572" y="5560124"/>
            <a:ext cx="575799" cy="230832"/>
          </a:xfrm>
          <a:prstGeom prst="rect">
            <a:avLst/>
          </a:prstGeom>
          <a:noFill/>
        </p:spPr>
        <p:txBody>
          <a:bodyPr wrap="none" rtlCol="0">
            <a:spAutoFit/>
          </a:bodyPr>
          <a:lstStyle/>
          <a:p>
            <a:r>
              <a:rPr lang="et-EE" sz="900">
                <a:latin typeface="+mj-lt"/>
              </a:rPr>
              <a:t>Q3 2023</a:t>
            </a:r>
            <a:endParaRPr lang="en-US" sz="900">
              <a:latin typeface="+mj-lt"/>
            </a:endParaRPr>
          </a:p>
        </p:txBody>
      </p:sp>
      <p:sp>
        <p:nvSpPr>
          <p:cNvPr id="85" name="TextBox 84">
            <a:extLst>
              <a:ext uri="{FF2B5EF4-FFF2-40B4-BE49-F238E27FC236}">
                <a16:creationId xmlns:a16="http://schemas.microsoft.com/office/drawing/2014/main" id="{F1403C30-E138-771C-CE0C-7F4852822D8B}"/>
              </a:ext>
            </a:extLst>
          </p:cNvPr>
          <p:cNvSpPr txBox="1"/>
          <p:nvPr/>
        </p:nvSpPr>
        <p:spPr>
          <a:xfrm>
            <a:off x="7081229" y="5552430"/>
            <a:ext cx="575799" cy="230832"/>
          </a:xfrm>
          <a:prstGeom prst="rect">
            <a:avLst/>
          </a:prstGeom>
          <a:noFill/>
        </p:spPr>
        <p:txBody>
          <a:bodyPr wrap="none" rtlCol="0">
            <a:spAutoFit/>
          </a:bodyPr>
          <a:lstStyle/>
          <a:p>
            <a:r>
              <a:rPr lang="et-EE" sz="900">
                <a:latin typeface="+mj-lt"/>
              </a:rPr>
              <a:t>Q2 2023</a:t>
            </a:r>
            <a:endParaRPr lang="en-US" sz="900">
              <a:latin typeface="+mj-lt"/>
            </a:endParaRPr>
          </a:p>
        </p:txBody>
      </p:sp>
      <p:sp>
        <p:nvSpPr>
          <p:cNvPr id="86" name="TextBox 85">
            <a:extLst>
              <a:ext uri="{FF2B5EF4-FFF2-40B4-BE49-F238E27FC236}">
                <a16:creationId xmlns:a16="http://schemas.microsoft.com/office/drawing/2014/main" id="{FF18537B-70E1-14B3-3BE8-D3380B1F4796}"/>
              </a:ext>
            </a:extLst>
          </p:cNvPr>
          <p:cNvSpPr txBox="1"/>
          <p:nvPr/>
        </p:nvSpPr>
        <p:spPr>
          <a:xfrm>
            <a:off x="7666182" y="5552430"/>
            <a:ext cx="575799" cy="230832"/>
          </a:xfrm>
          <a:prstGeom prst="rect">
            <a:avLst/>
          </a:prstGeom>
          <a:noFill/>
        </p:spPr>
        <p:txBody>
          <a:bodyPr wrap="none" rtlCol="0">
            <a:spAutoFit/>
          </a:bodyPr>
          <a:lstStyle/>
          <a:p>
            <a:r>
              <a:rPr lang="et-EE" sz="900">
                <a:latin typeface="+mj-lt"/>
              </a:rPr>
              <a:t>Q1 2023</a:t>
            </a:r>
            <a:endParaRPr lang="en-US" sz="900">
              <a:latin typeface="+mj-lt"/>
            </a:endParaRPr>
          </a:p>
        </p:txBody>
      </p:sp>
      <p:sp>
        <p:nvSpPr>
          <p:cNvPr id="87" name="TextBox 86">
            <a:extLst>
              <a:ext uri="{FF2B5EF4-FFF2-40B4-BE49-F238E27FC236}">
                <a16:creationId xmlns:a16="http://schemas.microsoft.com/office/drawing/2014/main" id="{B41FD36E-E3E4-425B-427C-784D18D40D66}"/>
              </a:ext>
            </a:extLst>
          </p:cNvPr>
          <p:cNvSpPr txBox="1"/>
          <p:nvPr/>
        </p:nvSpPr>
        <p:spPr>
          <a:xfrm>
            <a:off x="8251134" y="5552430"/>
            <a:ext cx="575799" cy="230832"/>
          </a:xfrm>
          <a:prstGeom prst="rect">
            <a:avLst/>
          </a:prstGeom>
          <a:noFill/>
        </p:spPr>
        <p:txBody>
          <a:bodyPr wrap="none" rtlCol="0">
            <a:spAutoFit/>
          </a:bodyPr>
          <a:lstStyle/>
          <a:p>
            <a:r>
              <a:rPr lang="et-EE" sz="900">
                <a:latin typeface="+mj-lt"/>
              </a:rPr>
              <a:t>Q4 2022</a:t>
            </a:r>
            <a:endParaRPr lang="en-US" sz="900">
              <a:latin typeface="+mj-lt"/>
            </a:endParaRPr>
          </a:p>
        </p:txBody>
      </p:sp>
      <p:graphicFrame>
        <p:nvGraphicFramePr>
          <p:cNvPr id="94" name="Chart 93">
            <a:extLst>
              <a:ext uri="{FF2B5EF4-FFF2-40B4-BE49-F238E27FC236}">
                <a16:creationId xmlns:a16="http://schemas.microsoft.com/office/drawing/2014/main" id="{12477231-19D0-83D8-C378-2D1971138304}"/>
              </a:ext>
            </a:extLst>
          </p:cNvPr>
          <p:cNvGraphicFramePr/>
          <p:nvPr>
            <p:extLst>
              <p:ext uri="{D42A27DB-BD31-4B8C-83A1-F6EECF244321}">
                <p14:modId xmlns:p14="http://schemas.microsoft.com/office/powerpoint/2010/main" val="2757769135"/>
              </p:ext>
            </p:extLst>
          </p:nvPr>
        </p:nvGraphicFramePr>
        <p:xfrm>
          <a:off x="8817857" y="4249416"/>
          <a:ext cx="2831804" cy="1446292"/>
        </p:xfrm>
        <a:graphic>
          <a:graphicData uri="http://schemas.openxmlformats.org/drawingml/2006/chart">
            <c:chart xmlns:c="http://schemas.openxmlformats.org/drawingml/2006/chart" xmlns:r="http://schemas.openxmlformats.org/officeDocument/2006/relationships" r:id="rId8"/>
          </a:graphicData>
        </a:graphic>
      </p:graphicFrame>
      <p:sp>
        <p:nvSpPr>
          <p:cNvPr id="95" name="TextBox 94">
            <a:extLst>
              <a:ext uri="{FF2B5EF4-FFF2-40B4-BE49-F238E27FC236}">
                <a16:creationId xmlns:a16="http://schemas.microsoft.com/office/drawing/2014/main" id="{6307C6DE-BC5F-88B2-4CE8-C5E131D952C4}"/>
              </a:ext>
            </a:extLst>
          </p:cNvPr>
          <p:cNvSpPr txBox="1"/>
          <p:nvPr/>
        </p:nvSpPr>
        <p:spPr>
          <a:xfrm>
            <a:off x="8987335" y="4074359"/>
            <a:ext cx="903019" cy="200055"/>
          </a:xfrm>
          <a:prstGeom prst="rect">
            <a:avLst/>
          </a:prstGeom>
          <a:noFill/>
        </p:spPr>
        <p:txBody>
          <a:bodyPr wrap="square" rtlCol="0">
            <a:spAutoFit/>
          </a:bodyPr>
          <a:lstStyle/>
          <a:p>
            <a:r>
              <a:rPr lang="et-EE" sz="700">
                <a:latin typeface="Etelka Light Pro" panose="02000503030000020004" pitchFamily="50" charset="0"/>
              </a:rPr>
              <a:t>Jooksev 4 kvartalit</a:t>
            </a:r>
            <a:endParaRPr lang="en-GB" sz="700">
              <a:latin typeface="Etelka Light Pro" panose="02000503030000020004" pitchFamily="50" charset="0"/>
            </a:endParaRPr>
          </a:p>
        </p:txBody>
      </p:sp>
      <p:sp>
        <p:nvSpPr>
          <p:cNvPr id="96" name="TextBox 95">
            <a:extLst>
              <a:ext uri="{FF2B5EF4-FFF2-40B4-BE49-F238E27FC236}">
                <a16:creationId xmlns:a16="http://schemas.microsoft.com/office/drawing/2014/main" id="{2BE281D0-826D-9AEC-CC93-59E3AEB3F2E0}"/>
              </a:ext>
            </a:extLst>
          </p:cNvPr>
          <p:cNvSpPr txBox="1"/>
          <p:nvPr/>
        </p:nvSpPr>
        <p:spPr>
          <a:xfrm>
            <a:off x="9384906" y="5560124"/>
            <a:ext cx="575799" cy="230832"/>
          </a:xfrm>
          <a:prstGeom prst="rect">
            <a:avLst/>
          </a:prstGeom>
          <a:noFill/>
        </p:spPr>
        <p:txBody>
          <a:bodyPr wrap="none" rtlCol="0">
            <a:spAutoFit/>
          </a:bodyPr>
          <a:lstStyle/>
          <a:p>
            <a:r>
              <a:rPr lang="et-EE" sz="900">
                <a:latin typeface="+mj-lt"/>
              </a:rPr>
              <a:t>Q3 2023</a:t>
            </a:r>
            <a:endParaRPr lang="en-US" sz="900">
              <a:latin typeface="+mj-lt"/>
            </a:endParaRPr>
          </a:p>
        </p:txBody>
      </p:sp>
      <p:sp>
        <p:nvSpPr>
          <p:cNvPr id="97" name="TextBox 96">
            <a:extLst>
              <a:ext uri="{FF2B5EF4-FFF2-40B4-BE49-F238E27FC236}">
                <a16:creationId xmlns:a16="http://schemas.microsoft.com/office/drawing/2014/main" id="{3B3EE964-552B-B963-6CA4-F1C2F069B5EF}"/>
              </a:ext>
            </a:extLst>
          </p:cNvPr>
          <p:cNvSpPr txBox="1"/>
          <p:nvPr/>
        </p:nvSpPr>
        <p:spPr>
          <a:xfrm>
            <a:off x="9918563" y="5552430"/>
            <a:ext cx="575799" cy="230832"/>
          </a:xfrm>
          <a:prstGeom prst="rect">
            <a:avLst/>
          </a:prstGeom>
          <a:noFill/>
        </p:spPr>
        <p:txBody>
          <a:bodyPr wrap="none" rtlCol="0">
            <a:spAutoFit/>
          </a:bodyPr>
          <a:lstStyle/>
          <a:p>
            <a:r>
              <a:rPr lang="et-EE" sz="900">
                <a:latin typeface="+mj-lt"/>
              </a:rPr>
              <a:t>Q2 2023</a:t>
            </a:r>
            <a:endParaRPr lang="en-US" sz="900">
              <a:latin typeface="+mj-lt"/>
            </a:endParaRPr>
          </a:p>
        </p:txBody>
      </p:sp>
      <p:sp>
        <p:nvSpPr>
          <p:cNvPr id="98" name="TextBox 97">
            <a:extLst>
              <a:ext uri="{FF2B5EF4-FFF2-40B4-BE49-F238E27FC236}">
                <a16:creationId xmlns:a16="http://schemas.microsoft.com/office/drawing/2014/main" id="{42D6D903-1C16-D5A7-2C59-B20D53DAD5E3}"/>
              </a:ext>
            </a:extLst>
          </p:cNvPr>
          <p:cNvSpPr txBox="1"/>
          <p:nvPr/>
        </p:nvSpPr>
        <p:spPr>
          <a:xfrm>
            <a:off x="10503516" y="5552430"/>
            <a:ext cx="575799" cy="230832"/>
          </a:xfrm>
          <a:prstGeom prst="rect">
            <a:avLst/>
          </a:prstGeom>
          <a:noFill/>
        </p:spPr>
        <p:txBody>
          <a:bodyPr wrap="none" rtlCol="0">
            <a:spAutoFit/>
          </a:bodyPr>
          <a:lstStyle/>
          <a:p>
            <a:r>
              <a:rPr lang="et-EE" sz="900">
                <a:latin typeface="+mj-lt"/>
              </a:rPr>
              <a:t>Q1 2023</a:t>
            </a:r>
            <a:endParaRPr lang="en-US" sz="900">
              <a:latin typeface="+mj-lt"/>
            </a:endParaRPr>
          </a:p>
        </p:txBody>
      </p:sp>
      <p:sp>
        <p:nvSpPr>
          <p:cNvPr id="99" name="TextBox 98">
            <a:extLst>
              <a:ext uri="{FF2B5EF4-FFF2-40B4-BE49-F238E27FC236}">
                <a16:creationId xmlns:a16="http://schemas.microsoft.com/office/drawing/2014/main" id="{7232C6B5-7E05-C2C6-37CC-7580474FBE0E}"/>
              </a:ext>
            </a:extLst>
          </p:cNvPr>
          <p:cNvSpPr txBox="1"/>
          <p:nvPr/>
        </p:nvSpPr>
        <p:spPr>
          <a:xfrm>
            <a:off x="11088468" y="5552430"/>
            <a:ext cx="575799" cy="230832"/>
          </a:xfrm>
          <a:prstGeom prst="rect">
            <a:avLst/>
          </a:prstGeom>
          <a:noFill/>
        </p:spPr>
        <p:txBody>
          <a:bodyPr wrap="none" rtlCol="0">
            <a:spAutoFit/>
          </a:bodyPr>
          <a:lstStyle/>
          <a:p>
            <a:r>
              <a:rPr lang="et-EE" sz="900">
                <a:latin typeface="+mj-lt"/>
              </a:rPr>
              <a:t>Q4 2022</a:t>
            </a:r>
            <a:endParaRPr lang="en-US" sz="900">
              <a:latin typeface="+mj-lt"/>
            </a:endParaRPr>
          </a:p>
        </p:txBody>
      </p:sp>
      <p:pic>
        <p:nvPicPr>
          <p:cNvPr id="100" name="Picture 99" descr="A picture containing icon&#10;&#10;Description automatically generated">
            <a:extLst>
              <a:ext uri="{FF2B5EF4-FFF2-40B4-BE49-F238E27FC236}">
                <a16:creationId xmlns:a16="http://schemas.microsoft.com/office/drawing/2014/main" id="{12FBDD6E-C6AA-44C7-8530-2858A93D24E7}"/>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21465" y="6054485"/>
            <a:ext cx="1736322" cy="435993"/>
          </a:xfrm>
          <a:prstGeom prst="rect">
            <a:avLst/>
          </a:prstGeom>
        </p:spPr>
      </p:pic>
    </p:spTree>
    <p:extLst>
      <p:ext uri="{BB962C8B-B14F-4D97-AF65-F5344CB8AC3E}">
        <p14:creationId xmlns:p14="http://schemas.microsoft.com/office/powerpoint/2010/main" val="1506207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C77DA5-BD9C-A66E-6697-7CEA5D29F3B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55" y="762"/>
            <a:ext cx="12189290" cy="6856476"/>
          </a:xfrm>
          <a:prstGeom prst="rect">
            <a:avLst/>
          </a:prstGeom>
        </p:spPr>
      </p:pic>
      <p:sp>
        <p:nvSpPr>
          <p:cNvPr id="28" name="Free-form: Shape 27">
            <a:extLst>
              <a:ext uri="{FF2B5EF4-FFF2-40B4-BE49-F238E27FC236}">
                <a16:creationId xmlns:a16="http://schemas.microsoft.com/office/drawing/2014/main" id="{95EF0474-5DCB-A788-8D96-F27943003552}"/>
              </a:ext>
            </a:extLst>
          </p:cNvPr>
          <p:cNvSpPr>
            <a:spLocks/>
          </p:cNvSpPr>
          <p:nvPr/>
        </p:nvSpPr>
        <p:spPr>
          <a:xfrm>
            <a:off x="0" y="0"/>
            <a:ext cx="12192000" cy="6858000"/>
          </a:xfrm>
          <a:custGeom>
            <a:avLst/>
            <a:gdLst>
              <a:gd name="connsiteX0" fmla="*/ 443860 w 12192000"/>
              <a:gd name="connsiteY0" fmla="*/ 230647 h 6858000"/>
              <a:gd name="connsiteX1" fmla="*/ 232833 w 12192000"/>
              <a:gd name="connsiteY1" fmla="*/ 441674 h 6858000"/>
              <a:gd name="connsiteX2" fmla="*/ 232833 w 12192000"/>
              <a:gd name="connsiteY2" fmla="*/ 6416326 h 6858000"/>
              <a:gd name="connsiteX3" fmla="*/ 443860 w 12192000"/>
              <a:gd name="connsiteY3" fmla="*/ 6627353 h 6858000"/>
              <a:gd name="connsiteX4" fmla="*/ 11748140 w 12192000"/>
              <a:gd name="connsiteY4" fmla="*/ 6627353 h 6858000"/>
              <a:gd name="connsiteX5" fmla="*/ 11959167 w 12192000"/>
              <a:gd name="connsiteY5" fmla="*/ 6416326 h 6858000"/>
              <a:gd name="connsiteX6" fmla="*/ 11959167 w 12192000"/>
              <a:gd name="connsiteY6" fmla="*/ 441674 h 6858000"/>
              <a:gd name="connsiteX7" fmla="*/ 11748140 w 12192000"/>
              <a:gd name="connsiteY7" fmla="*/ 230647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443860" y="230647"/>
                </a:moveTo>
                <a:cubicBezTo>
                  <a:pt x="327313" y="230647"/>
                  <a:pt x="232833" y="325127"/>
                  <a:pt x="232833" y="441674"/>
                </a:cubicBezTo>
                <a:lnTo>
                  <a:pt x="232833" y="6416326"/>
                </a:lnTo>
                <a:cubicBezTo>
                  <a:pt x="232833" y="6532873"/>
                  <a:pt x="327313" y="6627353"/>
                  <a:pt x="443860" y="6627353"/>
                </a:cubicBezTo>
                <a:lnTo>
                  <a:pt x="11748140" y="6627353"/>
                </a:lnTo>
                <a:cubicBezTo>
                  <a:pt x="11864687" y="6627353"/>
                  <a:pt x="11959167" y="6532873"/>
                  <a:pt x="11959167" y="6416326"/>
                </a:cubicBezTo>
                <a:lnTo>
                  <a:pt x="11959167" y="441674"/>
                </a:lnTo>
                <a:cubicBezTo>
                  <a:pt x="11959167" y="325127"/>
                  <a:pt x="11864687" y="230647"/>
                  <a:pt x="11748140" y="230647"/>
                </a:cubicBezTo>
                <a:close/>
                <a:moveTo>
                  <a:pt x="0" y="0"/>
                </a:moveTo>
                <a:lnTo>
                  <a:pt x="12192000" y="0"/>
                </a:lnTo>
                <a:lnTo>
                  <a:pt x="12192000" y="6858000"/>
                </a:lnTo>
                <a:lnTo>
                  <a:pt x="0" y="6858000"/>
                </a:lnTo>
                <a:close/>
              </a:path>
            </a:pathLst>
          </a:custGeom>
          <a:solidFill>
            <a:srgbClr val="94111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0" name="Rectangle: Rounded Corners 19">
            <a:extLst>
              <a:ext uri="{FF2B5EF4-FFF2-40B4-BE49-F238E27FC236}">
                <a16:creationId xmlns:a16="http://schemas.microsoft.com/office/drawing/2014/main" id="{D6A29EDD-9406-C673-EFA7-F8780EA11923}"/>
              </a:ext>
            </a:extLst>
          </p:cNvPr>
          <p:cNvSpPr/>
          <p:nvPr/>
        </p:nvSpPr>
        <p:spPr>
          <a:xfrm>
            <a:off x="4112488" y="0"/>
            <a:ext cx="3967024" cy="1001463"/>
          </a:xfrm>
          <a:prstGeom prst="roundRect">
            <a:avLst/>
          </a:prstGeom>
          <a:solidFill>
            <a:srgbClr val="9411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D3EED0AF-6570-6C31-AEA2-DD34973B719D}"/>
              </a:ext>
            </a:extLst>
          </p:cNvPr>
          <p:cNvSpPr txBox="1"/>
          <p:nvPr/>
        </p:nvSpPr>
        <p:spPr>
          <a:xfrm>
            <a:off x="4239065" y="358102"/>
            <a:ext cx="3713871" cy="369332"/>
          </a:xfrm>
          <a:prstGeom prst="rect">
            <a:avLst/>
          </a:prstGeom>
          <a:noFill/>
        </p:spPr>
        <p:txBody>
          <a:bodyPr wrap="square" rtlCol="0">
            <a:spAutoFit/>
          </a:bodyPr>
          <a:lstStyle/>
          <a:p>
            <a:pPr algn="ctr"/>
            <a:r>
              <a:rPr lang="et-EE">
                <a:solidFill>
                  <a:schemeClr val="bg1"/>
                </a:solidFill>
                <a:latin typeface="Etelka Medium Pro" panose="02000503080000020004" pitchFamily="50" charset="0"/>
              </a:rPr>
              <a:t>Kodulahe | Soodi 6</a:t>
            </a:r>
            <a:endParaRPr lang="en-GB">
              <a:solidFill>
                <a:schemeClr val="bg1"/>
              </a:solidFill>
              <a:latin typeface="Etelka Medium Pro" panose="02000503080000020004" pitchFamily="50" charset="0"/>
            </a:endParaRPr>
          </a:p>
        </p:txBody>
      </p:sp>
      <p:pic>
        <p:nvPicPr>
          <p:cNvPr id="46" name="Graphic 45">
            <a:extLst>
              <a:ext uri="{FF2B5EF4-FFF2-40B4-BE49-F238E27FC236}">
                <a16:creationId xmlns:a16="http://schemas.microsoft.com/office/drawing/2014/main" id="{F3A64AB8-2B8C-F78E-D13F-7B7CA940742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613289" y="5962283"/>
            <a:ext cx="2162175" cy="542925"/>
          </a:xfrm>
          <a:prstGeom prst="rect">
            <a:avLst/>
          </a:prstGeom>
        </p:spPr>
      </p:pic>
      <p:sp>
        <p:nvSpPr>
          <p:cNvPr id="2" name="Hexagon 1">
            <a:extLst>
              <a:ext uri="{FF2B5EF4-FFF2-40B4-BE49-F238E27FC236}">
                <a16:creationId xmlns:a16="http://schemas.microsoft.com/office/drawing/2014/main" id="{DA2C2E17-99F2-FFD5-9B66-E3AA4DD09050}"/>
              </a:ext>
            </a:extLst>
          </p:cNvPr>
          <p:cNvSpPr/>
          <p:nvPr/>
        </p:nvSpPr>
        <p:spPr>
          <a:xfrm>
            <a:off x="8793856" y="352792"/>
            <a:ext cx="1656000" cy="1440000"/>
          </a:xfrm>
          <a:prstGeom prst="hexagon">
            <a:avLst/>
          </a:prstGeom>
          <a:solidFill>
            <a:srgbClr val="9E111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72000" rtlCol="0" anchor="ctr"/>
          <a:lstStyle/>
          <a:p>
            <a:pPr algn="ctr"/>
            <a:r>
              <a:rPr lang="et-EE" sz="1100">
                <a:latin typeface="+mj-lt"/>
              </a:rPr>
              <a:t>Staadium</a:t>
            </a:r>
          </a:p>
          <a:p>
            <a:pPr algn="ctr"/>
            <a:r>
              <a:rPr lang="et-EE" sz="1600" b="1" err="1"/>
              <a:t>Projekteeri-mine</a:t>
            </a:r>
            <a:endParaRPr lang="et-EE" sz="3600" b="1"/>
          </a:p>
        </p:txBody>
      </p:sp>
      <p:sp>
        <p:nvSpPr>
          <p:cNvPr id="5" name="Hexagon 4">
            <a:extLst>
              <a:ext uri="{FF2B5EF4-FFF2-40B4-BE49-F238E27FC236}">
                <a16:creationId xmlns:a16="http://schemas.microsoft.com/office/drawing/2014/main" id="{9DC397AD-F5D1-5E8E-B159-4287B91E1643}"/>
              </a:ext>
            </a:extLst>
          </p:cNvPr>
          <p:cNvSpPr/>
          <p:nvPr/>
        </p:nvSpPr>
        <p:spPr>
          <a:xfrm>
            <a:off x="10180050" y="1128943"/>
            <a:ext cx="1656000" cy="1440000"/>
          </a:xfrm>
          <a:prstGeom prst="hexagon">
            <a:avLst/>
          </a:prstGeom>
          <a:solidFill>
            <a:srgbClr val="9E111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72000" rtlCol="0" anchor="ctr"/>
          <a:lstStyle/>
          <a:p>
            <a:pPr algn="ctr"/>
            <a:r>
              <a:rPr lang="et-EE" sz="1100">
                <a:latin typeface="+mj-lt"/>
              </a:rPr>
              <a:t>Kodusid (tk)</a:t>
            </a:r>
            <a:endParaRPr lang="et-EE" sz="1100"/>
          </a:p>
          <a:p>
            <a:pPr algn="ctr"/>
            <a:r>
              <a:rPr lang="et-EE" sz="2000" b="1"/>
              <a:t>~68</a:t>
            </a:r>
            <a:endParaRPr lang="et-EE" sz="2000"/>
          </a:p>
        </p:txBody>
      </p:sp>
      <p:sp>
        <p:nvSpPr>
          <p:cNvPr id="6" name="Hexagon 5">
            <a:extLst>
              <a:ext uri="{FF2B5EF4-FFF2-40B4-BE49-F238E27FC236}">
                <a16:creationId xmlns:a16="http://schemas.microsoft.com/office/drawing/2014/main" id="{B48FE91B-F438-1BAB-F059-9771CDDDFEFE}"/>
              </a:ext>
            </a:extLst>
          </p:cNvPr>
          <p:cNvSpPr/>
          <p:nvPr/>
        </p:nvSpPr>
        <p:spPr>
          <a:xfrm>
            <a:off x="10180050" y="2688909"/>
            <a:ext cx="1656000" cy="1440000"/>
          </a:xfrm>
          <a:prstGeom prst="hexagon">
            <a:avLst/>
          </a:prstGeom>
          <a:solidFill>
            <a:srgbClr val="9E111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72000" rtlCol="0" anchor="ctr"/>
          <a:lstStyle/>
          <a:p>
            <a:pPr algn="ctr"/>
            <a:r>
              <a:rPr lang="et-EE" sz="1100">
                <a:latin typeface="+mj-lt"/>
              </a:rPr>
              <a:t>Eelmüügi algus</a:t>
            </a:r>
            <a:endParaRPr lang="et-EE" sz="1100"/>
          </a:p>
          <a:p>
            <a:pPr algn="ctr"/>
            <a:r>
              <a:rPr lang="et-EE" sz="2000" b="1"/>
              <a:t>Q1 2024</a:t>
            </a:r>
            <a:endParaRPr lang="et-EE" b="1"/>
          </a:p>
        </p:txBody>
      </p:sp>
      <p:sp>
        <p:nvSpPr>
          <p:cNvPr id="7" name="Hexagon 6">
            <a:extLst>
              <a:ext uri="{FF2B5EF4-FFF2-40B4-BE49-F238E27FC236}">
                <a16:creationId xmlns:a16="http://schemas.microsoft.com/office/drawing/2014/main" id="{34F3884E-C126-4BBC-4AE7-AF19B0B7CCBB}"/>
              </a:ext>
            </a:extLst>
          </p:cNvPr>
          <p:cNvSpPr/>
          <p:nvPr/>
        </p:nvSpPr>
        <p:spPr>
          <a:xfrm>
            <a:off x="10180050" y="4250316"/>
            <a:ext cx="1656000" cy="1440000"/>
          </a:xfrm>
          <a:prstGeom prst="hexagon">
            <a:avLst/>
          </a:prstGeom>
          <a:solidFill>
            <a:srgbClr val="9E111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72000" rtlCol="0" anchor="ctr"/>
          <a:lstStyle/>
          <a:p>
            <a:pPr algn="ctr"/>
            <a:r>
              <a:rPr lang="et-EE" sz="1100">
                <a:latin typeface="+mj-lt"/>
              </a:rPr>
              <a:t>Investeeringu suurus</a:t>
            </a:r>
          </a:p>
          <a:p>
            <a:pPr algn="ctr"/>
            <a:r>
              <a:rPr lang="et-EE" b="1"/>
              <a:t>&gt;14 MEUR</a:t>
            </a:r>
          </a:p>
        </p:txBody>
      </p:sp>
      <p:sp>
        <p:nvSpPr>
          <p:cNvPr id="8" name="Hexagon 7">
            <a:extLst>
              <a:ext uri="{FF2B5EF4-FFF2-40B4-BE49-F238E27FC236}">
                <a16:creationId xmlns:a16="http://schemas.microsoft.com/office/drawing/2014/main" id="{2ECF24D0-07F6-AA3B-791F-59C1857A8727}"/>
              </a:ext>
            </a:extLst>
          </p:cNvPr>
          <p:cNvSpPr/>
          <p:nvPr/>
        </p:nvSpPr>
        <p:spPr>
          <a:xfrm>
            <a:off x="8793856" y="1906229"/>
            <a:ext cx="1656000" cy="1440000"/>
          </a:xfrm>
          <a:prstGeom prst="hexagon">
            <a:avLst/>
          </a:prstGeom>
          <a:solidFill>
            <a:srgbClr val="9E111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72000" rtlCol="0" anchor="ctr"/>
          <a:lstStyle/>
          <a:p>
            <a:pPr algn="ctr"/>
            <a:r>
              <a:rPr lang="et-EE" sz="1100">
                <a:latin typeface="+mj-lt"/>
              </a:rPr>
              <a:t>Äripindu (m2)</a:t>
            </a:r>
            <a:endParaRPr lang="et-EE" sz="1100"/>
          </a:p>
          <a:p>
            <a:pPr algn="ctr"/>
            <a:r>
              <a:rPr lang="et-EE" sz="2000" b="1"/>
              <a:t>~250 m2</a:t>
            </a:r>
            <a:endParaRPr lang="et-EE" sz="2000"/>
          </a:p>
        </p:txBody>
      </p:sp>
    </p:spTree>
    <p:extLst>
      <p:ext uri="{BB962C8B-B14F-4D97-AF65-F5344CB8AC3E}">
        <p14:creationId xmlns:p14="http://schemas.microsoft.com/office/powerpoint/2010/main" val="94741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uilding with trees and grass&#10;&#10;Description automatically generated">
            <a:extLst>
              <a:ext uri="{FF2B5EF4-FFF2-40B4-BE49-F238E27FC236}">
                <a16:creationId xmlns:a16="http://schemas.microsoft.com/office/drawing/2014/main" id="{BDCA8A7C-1BAF-F96F-DAA4-13F4299369E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8" name="Free-form: Shape 27">
            <a:extLst>
              <a:ext uri="{FF2B5EF4-FFF2-40B4-BE49-F238E27FC236}">
                <a16:creationId xmlns:a16="http://schemas.microsoft.com/office/drawing/2014/main" id="{95EF0474-5DCB-A788-8D96-F27943003552}"/>
              </a:ext>
            </a:extLst>
          </p:cNvPr>
          <p:cNvSpPr>
            <a:spLocks/>
          </p:cNvSpPr>
          <p:nvPr/>
        </p:nvSpPr>
        <p:spPr>
          <a:xfrm>
            <a:off x="0" y="0"/>
            <a:ext cx="12192000" cy="6858000"/>
          </a:xfrm>
          <a:custGeom>
            <a:avLst/>
            <a:gdLst>
              <a:gd name="connsiteX0" fmla="*/ 443860 w 12192000"/>
              <a:gd name="connsiteY0" fmla="*/ 230647 h 6858000"/>
              <a:gd name="connsiteX1" fmla="*/ 232833 w 12192000"/>
              <a:gd name="connsiteY1" fmla="*/ 441674 h 6858000"/>
              <a:gd name="connsiteX2" fmla="*/ 232833 w 12192000"/>
              <a:gd name="connsiteY2" fmla="*/ 6416326 h 6858000"/>
              <a:gd name="connsiteX3" fmla="*/ 443860 w 12192000"/>
              <a:gd name="connsiteY3" fmla="*/ 6627353 h 6858000"/>
              <a:gd name="connsiteX4" fmla="*/ 11748140 w 12192000"/>
              <a:gd name="connsiteY4" fmla="*/ 6627353 h 6858000"/>
              <a:gd name="connsiteX5" fmla="*/ 11959167 w 12192000"/>
              <a:gd name="connsiteY5" fmla="*/ 6416326 h 6858000"/>
              <a:gd name="connsiteX6" fmla="*/ 11959167 w 12192000"/>
              <a:gd name="connsiteY6" fmla="*/ 441674 h 6858000"/>
              <a:gd name="connsiteX7" fmla="*/ 11748140 w 12192000"/>
              <a:gd name="connsiteY7" fmla="*/ 230647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443860" y="230647"/>
                </a:moveTo>
                <a:cubicBezTo>
                  <a:pt x="327313" y="230647"/>
                  <a:pt x="232833" y="325127"/>
                  <a:pt x="232833" y="441674"/>
                </a:cubicBezTo>
                <a:lnTo>
                  <a:pt x="232833" y="6416326"/>
                </a:lnTo>
                <a:cubicBezTo>
                  <a:pt x="232833" y="6532873"/>
                  <a:pt x="327313" y="6627353"/>
                  <a:pt x="443860" y="6627353"/>
                </a:cubicBezTo>
                <a:lnTo>
                  <a:pt x="11748140" y="6627353"/>
                </a:lnTo>
                <a:cubicBezTo>
                  <a:pt x="11864687" y="6627353"/>
                  <a:pt x="11959167" y="6532873"/>
                  <a:pt x="11959167" y="6416326"/>
                </a:cubicBezTo>
                <a:lnTo>
                  <a:pt x="11959167" y="441674"/>
                </a:lnTo>
                <a:cubicBezTo>
                  <a:pt x="11959167" y="325127"/>
                  <a:pt x="11864687" y="230647"/>
                  <a:pt x="11748140" y="230647"/>
                </a:cubicBezTo>
                <a:close/>
                <a:moveTo>
                  <a:pt x="0" y="0"/>
                </a:moveTo>
                <a:lnTo>
                  <a:pt x="12192000" y="0"/>
                </a:lnTo>
                <a:lnTo>
                  <a:pt x="12192000" y="6858000"/>
                </a:lnTo>
                <a:lnTo>
                  <a:pt x="0" y="6858000"/>
                </a:lnTo>
                <a:close/>
              </a:path>
            </a:pathLst>
          </a:custGeom>
          <a:solidFill>
            <a:srgbClr val="94111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0" name="Rectangle: Rounded Corners 19">
            <a:extLst>
              <a:ext uri="{FF2B5EF4-FFF2-40B4-BE49-F238E27FC236}">
                <a16:creationId xmlns:a16="http://schemas.microsoft.com/office/drawing/2014/main" id="{D6A29EDD-9406-C673-EFA7-F8780EA11923}"/>
              </a:ext>
            </a:extLst>
          </p:cNvPr>
          <p:cNvSpPr/>
          <p:nvPr/>
        </p:nvSpPr>
        <p:spPr>
          <a:xfrm>
            <a:off x="4112488" y="0"/>
            <a:ext cx="3967024" cy="1001463"/>
          </a:xfrm>
          <a:prstGeom prst="roundRect">
            <a:avLst/>
          </a:prstGeom>
          <a:solidFill>
            <a:srgbClr val="9411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D3EED0AF-6570-6C31-AEA2-DD34973B719D}"/>
              </a:ext>
            </a:extLst>
          </p:cNvPr>
          <p:cNvSpPr txBox="1"/>
          <p:nvPr/>
        </p:nvSpPr>
        <p:spPr>
          <a:xfrm>
            <a:off x="4239065" y="358102"/>
            <a:ext cx="3713871" cy="369332"/>
          </a:xfrm>
          <a:prstGeom prst="rect">
            <a:avLst/>
          </a:prstGeom>
          <a:noFill/>
        </p:spPr>
        <p:txBody>
          <a:bodyPr wrap="square" rtlCol="0">
            <a:spAutoFit/>
          </a:bodyPr>
          <a:lstStyle/>
          <a:p>
            <a:pPr algn="ctr"/>
            <a:r>
              <a:rPr lang="et-EE">
                <a:solidFill>
                  <a:schemeClr val="bg1"/>
                </a:solidFill>
                <a:latin typeface="Etelka Medium Pro" panose="02000503080000020004" pitchFamily="50" charset="0"/>
              </a:rPr>
              <a:t>Kodulahe | Lammi 6</a:t>
            </a:r>
            <a:endParaRPr lang="en-GB">
              <a:solidFill>
                <a:schemeClr val="bg1"/>
              </a:solidFill>
              <a:latin typeface="Etelka Medium Pro" panose="02000503080000020004" pitchFamily="50" charset="0"/>
            </a:endParaRPr>
          </a:p>
        </p:txBody>
      </p:sp>
      <p:pic>
        <p:nvPicPr>
          <p:cNvPr id="46" name="Graphic 45">
            <a:extLst>
              <a:ext uri="{FF2B5EF4-FFF2-40B4-BE49-F238E27FC236}">
                <a16:creationId xmlns:a16="http://schemas.microsoft.com/office/drawing/2014/main" id="{F3A64AB8-2B8C-F78E-D13F-7B7CA940742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613289" y="5962283"/>
            <a:ext cx="2162175" cy="542925"/>
          </a:xfrm>
          <a:prstGeom prst="rect">
            <a:avLst/>
          </a:prstGeom>
        </p:spPr>
      </p:pic>
      <p:sp>
        <p:nvSpPr>
          <p:cNvPr id="2" name="Hexagon 1">
            <a:extLst>
              <a:ext uri="{FF2B5EF4-FFF2-40B4-BE49-F238E27FC236}">
                <a16:creationId xmlns:a16="http://schemas.microsoft.com/office/drawing/2014/main" id="{7C2B018E-B6B5-EADA-1F43-1322C103BC01}"/>
              </a:ext>
            </a:extLst>
          </p:cNvPr>
          <p:cNvSpPr/>
          <p:nvPr/>
        </p:nvSpPr>
        <p:spPr>
          <a:xfrm>
            <a:off x="8793856" y="352792"/>
            <a:ext cx="1656000" cy="1440000"/>
          </a:xfrm>
          <a:prstGeom prst="hexagon">
            <a:avLst/>
          </a:prstGeom>
          <a:solidFill>
            <a:srgbClr val="9E111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72000" rtlCol="0" anchor="ctr"/>
          <a:lstStyle/>
          <a:p>
            <a:pPr algn="ctr"/>
            <a:r>
              <a:rPr lang="et-EE" sz="1100">
                <a:latin typeface="+mj-lt"/>
              </a:rPr>
              <a:t>Staadium</a:t>
            </a:r>
          </a:p>
          <a:p>
            <a:pPr algn="ctr"/>
            <a:r>
              <a:rPr lang="et-EE" sz="1600" b="1"/>
              <a:t>DP algatamine</a:t>
            </a:r>
            <a:endParaRPr lang="et-EE" sz="3600" b="1"/>
          </a:p>
        </p:txBody>
      </p:sp>
      <p:sp>
        <p:nvSpPr>
          <p:cNvPr id="4" name="Hexagon 3">
            <a:extLst>
              <a:ext uri="{FF2B5EF4-FFF2-40B4-BE49-F238E27FC236}">
                <a16:creationId xmlns:a16="http://schemas.microsoft.com/office/drawing/2014/main" id="{86AE4F90-85AD-7EAE-B82B-2E9DAF4BBCF9}"/>
              </a:ext>
            </a:extLst>
          </p:cNvPr>
          <p:cNvSpPr/>
          <p:nvPr/>
        </p:nvSpPr>
        <p:spPr>
          <a:xfrm>
            <a:off x="10180050" y="1128943"/>
            <a:ext cx="1656000" cy="1440000"/>
          </a:xfrm>
          <a:prstGeom prst="hexagon">
            <a:avLst/>
          </a:prstGeom>
          <a:solidFill>
            <a:srgbClr val="9E111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72000" rtlCol="0" anchor="ctr"/>
          <a:lstStyle/>
          <a:p>
            <a:pPr algn="ctr"/>
            <a:r>
              <a:rPr lang="et-EE" sz="1100">
                <a:latin typeface="+mj-lt"/>
              </a:rPr>
              <a:t>Kodusid (tk)</a:t>
            </a:r>
            <a:endParaRPr lang="et-EE" sz="1100"/>
          </a:p>
          <a:p>
            <a:pPr algn="ctr"/>
            <a:r>
              <a:rPr lang="et-EE" sz="2000" b="1"/>
              <a:t>~170</a:t>
            </a:r>
            <a:endParaRPr lang="et-EE" sz="2000"/>
          </a:p>
        </p:txBody>
      </p:sp>
      <p:sp>
        <p:nvSpPr>
          <p:cNvPr id="6" name="Hexagon 5">
            <a:extLst>
              <a:ext uri="{FF2B5EF4-FFF2-40B4-BE49-F238E27FC236}">
                <a16:creationId xmlns:a16="http://schemas.microsoft.com/office/drawing/2014/main" id="{3C56A960-16D8-8B9F-1BC8-B6D71EB3AA75}"/>
              </a:ext>
            </a:extLst>
          </p:cNvPr>
          <p:cNvSpPr/>
          <p:nvPr/>
        </p:nvSpPr>
        <p:spPr>
          <a:xfrm>
            <a:off x="10180050" y="2688909"/>
            <a:ext cx="1656000" cy="1440000"/>
          </a:xfrm>
          <a:prstGeom prst="hexagon">
            <a:avLst/>
          </a:prstGeom>
          <a:solidFill>
            <a:srgbClr val="9E111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72000" rtlCol="0" anchor="ctr"/>
          <a:lstStyle/>
          <a:p>
            <a:pPr algn="ctr"/>
            <a:r>
              <a:rPr lang="et-EE" sz="1100">
                <a:latin typeface="+mj-lt"/>
              </a:rPr>
              <a:t>Eelmüügi algus</a:t>
            </a:r>
            <a:endParaRPr lang="et-EE" sz="1100"/>
          </a:p>
          <a:p>
            <a:pPr algn="ctr"/>
            <a:r>
              <a:rPr lang="et-EE" sz="2000" b="1"/>
              <a:t>Q4 2025</a:t>
            </a:r>
            <a:endParaRPr lang="et-EE" b="1"/>
          </a:p>
        </p:txBody>
      </p:sp>
      <p:sp>
        <p:nvSpPr>
          <p:cNvPr id="7" name="Hexagon 6">
            <a:extLst>
              <a:ext uri="{FF2B5EF4-FFF2-40B4-BE49-F238E27FC236}">
                <a16:creationId xmlns:a16="http://schemas.microsoft.com/office/drawing/2014/main" id="{9B25D83D-4A00-1A60-7689-96F5BF248AE4}"/>
              </a:ext>
            </a:extLst>
          </p:cNvPr>
          <p:cNvSpPr/>
          <p:nvPr/>
        </p:nvSpPr>
        <p:spPr>
          <a:xfrm>
            <a:off x="10180050" y="4250316"/>
            <a:ext cx="1656000" cy="1440000"/>
          </a:xfrm>
          <a:prstGeom prst="hexagon">
            <a:avLst/>
          </a:prstGeom>
          <a:solidFill>
            <a:srgbClr val="9E111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72000" rtlCol="0" anchor="ctr"/>
          <a:lstStyle/>
          <a:p>
            <a:pPr algn="ctr"/>
            <a:r>
              <a:rPr lang="et-EE" sz="1100">
                <a:latin typeface="+mj-lt"/>
              </a:rPr>
              <a:t>Investeeringu suurus</a:t>
            </a:r>
          </a:p>
          <a:p>
            <a:pPr algn="ctr"/>
            <a:r>
              <a:rPr lang="et-EE" b="1"/>
              <a:t>&gt;45 MEUR</a:t>
            </a:r>
          </a:p>
        </p:txBody>
      </p:sp>
      <p:sp>
        <p:nvSpPr>
          <p:cNvPr id="8" name="Hexagon 7">
            <a:extLst>
              <a:ext uri="{FF2B5EF4-FFF2-40B4-BE49-F238E27FC236}">
                <a16:creationId xmlns:a16="http://schemas.microsoft.com/office/drawing/2014/main" id="{FF4934EA-9381-B226-F3E2-486FD4094FB2}"/>
              </a:ext>
            </a:extLst>
          </p:cNvPr>
          <p:cNvSpPr/>
          <p:nvPr/>
        </p:nvSpPr>
        <p:spPr>
          <a:xfrm>
            <a:off x="8793856" y="1906229"/>
            <a:ext cx="1656000" cy="1440000"/>
          </a:xfrm>
          <a:prstGeom prst="hexagon">
            <a:avLst/>
          </a:prstGeom>
          <a:solidFill>
            <a:srgbClr val="9E111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72000" rtlCol="0" anchor="ctr"/>
          <a:lstStyle/>
          <a:p>
            <a:pPr algn="ctr"/>
            <a:r>
              <a:rPr lang="et-EE" sz="1100">
                <a:latin typeface="+mj-lt"/>
              </a:rPr>
              <a:t>Äripindu (m2)</a:t>
            </a:r>
            <a:endParaRPr lang="et-EE" sz="1100"/>
          </a:p>
          <a:p>
            <a:pPr algn="ctr"/>
            <a:r>
              <a:rPr lang="et-EE" sz="2000" b="1"/>
              <a:t>~1250 m2</a:t>
            </a:r>
            <a:endParaRPr lang="et-EE" sz="2000"/>
          </a:p>
        </p:txBody>
      </p:sp>
    </p:spTree>
    <p:extLst>
      <p:ext uri="{BB962C8B-B14F-4D97-AF65-F5344CB8AC3E}">
        <p14:creationId xmlns:p14="http://schemas.microsoft.com/office/powerpoint/2010/main" val="3325822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0E6FA9-0CD3-FCE8-1E1A-1718F87ED7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40978"/>
            <a:ext cx="12192000" cy="6857323"/>
          </a:xfrm>
          <a:prstGeom prst="rect">
            <a:avLst/>
          </a:prstGeom>
        </p:spPr>
      </p:pic>
      <p:sp>
        <p:nvSpPr>
          <p:cNvPr id="28" name="Free-form: Shape 27">
            <a:extLst>
              <a:ext uri="{FF2B5EF4-FFF2-40B4-BE49-F238E27FC236}">
                <a16:creationId xmlns:a16="http://schemas.microsoft.com/office/drawing/2014/main" id="{95EF0474-5DCB-A788-8D96-F27943003552}"/>
              </a:ext>
            </a:extLst>
          </p:cNvPr>
          <p:cNvSpPr>
            <a:spLocks/>
          </p:cNvSpPr>
          <p:nvPr/>
        </p:nvSpPr>
        <p:spPr>
          <a:xfrm>
            <a:off x="0" y="0"/>
            <a:ext cx="12192000" cy="6858000"/>
          </a:xfrm>
          <a:custGeom>
            <a:avLst/>
            <a:gdLst>
              <a:gd name="connsiteX0" fmla="*/ 443860 w 12192000"/>
              <a:gd name="connsiteY0" fmla="*/ 230647 h 6858000"/>
              <a:gd name="connsiteX1" fmla="*/ 232833 w 12192000"/>
              <a:gd name="connsiteY1" fmla="*/ 441674 h 6858000"/>
              <a:gd name="connsiteX2" fmla="*/ 232833 w 12192000"/>
              <a:gd name="connsiteY2" fmla="*/ 6416326 h 6858000"/>
              <a:gd name="connsiteX3" fmla="*/ 443860 w 12192000"/>
              <a:gd name="connsiteY3" fmla="*/ 6627353 h 6858000"/>
              <a:gd name="connsiteX4" fmla="*/ 11748140 w 12192000"/>
              <a:gd name="connsiteY4" fmla="*/ 6627353 h 6858000"/>
              <a:gd name="connsiteX5" fmla="*/ 11959167 w 12192000"/>
              <a:gd name="connsiteY5" fmla="*/ 6416326 h 6858000"/>
              <a:gd name="connsiteX6" fmla="*/ 11959167 w 12192000"/>
              <a:gd name="connsiteY6" fmla="*/ 441674 h 6858000"/>
              <a:gd name="connsiteX7" fmla="*/ 11748140 w 12192000"/>
              <a:gd name="connsiteY7" fmla="*/ 230647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443860" y="230647"/>
                </a:moveTo>
                <a:cubicBezTo>
                  <a:pt x="327313" y="230647"/>
                  <a:pt x="232833" y="325127"/>
                  <a:pt x="232833" y="441674"/>
                </a:cubicBezTo>
                <a:lnTo>
                  <a:pt x="232833" y="6416326"/>
                </a:lnTo>
                <a:cubicBezTo>
                  <a:pt x="232833" y="6532873"/>
                  <a:pt x="327313" y="6627353"/>
                  <a:pt x="443860" y="6627353"/>
                </a:cubicBezTo>
                <a:lnTo>
                  <a:pt x="11748140" y="6627353"/>
                </a:lnTo>
                <a:cubicBezTo>
                  <a:pt x="11864687" y="6627353"/>
                  <a:pt x="11959167" y="6532873"/>
                  <a:pt x="11959167" y="6416326"/>
                </a:cubicBezTo>
                <a:lnTo>
                  <a:pt x="11959167" y="441674"/>
                </a:lnTo>
                <a:cubicBezTo>
                  <a:pt x="11959167" y="325127"/>
                  <a:pt x="11864687" y="230647"/>
                  <a:pt x="11748140" y="230647"/>
                </a:cubicBezTo>
                <a:close/>
                <a:moveTo>
                  <a:pt x="0" y="0"/>
                </a:moveTo>
                <a:lnTo>
                  <a:pt x="12192000" y="0"/>
                </a:lnTo>
                <a:lnTo>
                  <a:pt x="12192000" y="6858000"/>
                </a:lnTo>
                <a:lnTo>
                  <a:pt x="0" y="6858000"/>
                </a:lnTo>
                <a:close/>
              </a:path>
            </a:pathLst>
          </a:custGeom>
          <a:solidFill>
            <a:srgbClr val="94111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0" name="Rectangle: Rounded Corners 19">
            <a:extLst>
              <a:ext uri="{FF2B5EF4-FFF2-40B4-BE49-F238E27FC236}">
                <a16:creationId xmlns:a16="http://schemas.microsoft.com/office/drawing/2014/main" id="{D6A29EDD-9406-C673-EFA7-F8780EA11923}"/>
              </a:ext>
            </a:extLst>
          </p:cNvPr>
          <p:cNvSpPr/>
          <p:nvPr/>
        </p:nvSpPr>
        <p:spPr>
          <a:xfrm>
            <a:off x="4112488" y="0"/>
            <a:ext cx="3967024" cy="1001463"/>
          </a:xfrm>
          <a:prstGeom prst="roundRect">
            <a:avLst/>
          </a:prstGeom>
          <a:solidFill>
            <a:srgbClr val="9411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D3EED0AF-6570-6C31-AEA2-DD34973B719D}"/>
              </a:ext>
            </a:extLst>
          </p:cNvPr>
          <p:cNvSpPr txBox="1"/>
          <p:nvPr/>
        </p:nvSpPr>
        <p:spPr>
          <a:xfrm>
            <a:off x="4239065" y="358102"/>
            <a:ext cx="3713871" cy="369332"/>
          </a:xfrm>
          <a:prstGeom prst="rect">
            <a:avLst/>
          </a:prstGeom>
          <a:noFill/>
        </p:spPr>
        <p:txBody>
          <a:bodyPr wrap="square" rtlCol="0">
            <a:spAutoFit/>
          </a:bodyPr>
          <a:lstStyle/>
          <a:p>
            <a:pPr algn="ctr"/>
            <a:r>
              <a:rPr lang="et-EE">
                <a:solidFill>
                  <a:schemeClr val="bg1"/>
                </a:solidFill>
                <a:latin typeface="Etelka Medium Pro" panose="02000503080000020004" pitchFamily="50" charset="0"/>
              </a:rPr>
              <a:t>Kuldlehe</a:t>
            </a:r>
            <a:endParaRPr lang="en-GB">
              <a:solidFill>
                <a:schemeClr val="bg1"/>
              </a:solidFill>
              <a:latin typeface="Etelka Medium Pro" panose="02000503080000020004" pitchFamily="50" charset="0"/>
            </a:endParaRPr>
          </a:p>
        </p:txBody>
      </p:sp>
      <p:pic>
        <p:nvPicPr>
          <p:cNvPr id="5" name="Graphic 4">
            <a:extLst>
              <a:ext uri="{FF2B5EF4-FFF2-40B4-BE49-F238E27FC236}">
                <a16:creationId xmlns:a16="http://schemas.microsoft.com/office/drawing/2014/main" id="{5CF731D3-D406-ACEB-026F-4E92BF87567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613289" y="5962283"/>
            <a:ext cx="2162175" cy="542925"/>
          </a:xfrm>
          <a:prstGeom prst="rect">
            <a:avLst/>
          </a:prstGeom>
        </p:spPr>
      </p:pic>
      <p:sp>
        <p:nvSpPr>
          <p:cNvPr id="10" name="Hexagon 9">
            <a:extLst>
              <a:ext uri="{FF2B5EF4-FFF2-40B4-BE49-F238E27FC236}">
                <a16:creationId xmlns:a16="http://schemas.microsoft.com/office/drawing/2014/main" id="{E130220B-2BC1-CF3E-1DCF-EDE89C1AC211}"/>
              </a:ext>
            </a:extLst>
          </p:cNvPr>
          <p:cNvSpPr/>
          <p:nvPr/>
        </p:nvSpPr>
        <p:spPr>
          <a:xfrm>
            <a:off x="8793856" y="352792"/>
            <a:ext cx="1656000" cy="1440000"/>
          </a:xfrm>
          <a:prstGeom prst="hexagon">
            <a:avLst/>
          </a:prstGeom>
          <a:solidFill>
            <a:srgbClr val="9E111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72000" rtlCol="0" anchor="ctr"/>
          <a:lstStyle/>
          <a:p>
            <a:pPr algn="ctr"/>
            <a:r>
              <a:rPr lang="et-EE" sz="1100">
                <a:latin typeface="+mj-lt"/>
              </a:rPr>
              <a:t>Valmis ühikuid</a:t>
            </a:r>
            <a:r>
              <a:rPr lang="et-EE" sz="1100"/>
              <a:t> </a:t>
            </a:r>
          </a:p>
          <a:p>
            <a:pPr algn="ctr"/>
            <a:r>
              <a:rPr lang="et-EE" sz="2400" b="1"/>
              <a:t>0</a:t>
            </a:r>
          </a:p>
        </p:txBody>
      </p:sp>
      <p:sp>
        <p:nvSpPr>
          <p:cNvPr id="11" name="Hexagon 10">
            <a:extLst>
              <a:ext uri="{FF2B5EF4-FFF2-40B4-BE49-F238E27FC236}">
                <a16:creationId xmlns:a16="http://schemas.microsoft.com/office/drawing/2014/main" id="{1F75CA37-AE7E-D609-EA47-3C7481BFCC11}"/>
              </a:ext>
            </a:extLst>
          </p:cNvPr>
          <p:cNvSpPr/>
          <p:nvPr/>
        </p:nvSpPr>
        <p:spPr>
          <a:xfrm>
            <a:off x="10180050" y="1128943"/>
            <a:ext cx="1656000" cy="1440000"/>
          </a:xfrm>
          <a:prstGeom prst="hexagon">
            <a:avLst/>
          </a:prstGeom>
          <a:solidFill>
            <a:srgbClr val="9E111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72000" rtlCol="0" anchor="ctr"/>
          <a:lstStyle/>
          <a:p>
            <a:pPr algn="ctr"/>
            <a:r>
              <a:rPr lang="et-EE" sz="1100">
                <a:latin typeface="+mj-lt"/>
              </a:rPr>
              <a:t>Eelmüügid (tk)</a:t>
            </a:r>
            <a:r>
              <a:rPr lang="et-EE" sz="1100"/>
              <a:t> </a:t>
            </a:r>
          </a:p>
          <a:p>
            <a:pPr algn="ctr"/>
            <a:r>
              <a:rPr lang="et-EE" sz="2000" b="1"/>
              <a:t>0</a:t>
            </a:r>
            <a:endParaRPr lang="et-EE" sz="2000"/>
          </a:p>
        </p:txBody>
      </p:sp>
      <p:sp>
        <p:nvSpPr>
          <p:cNvPr id="12" name="Hexagon 11">
            <a:extLst>
              <a:ext uri="{FF2B5EF4-FFF2-40B4-BE49-F238E27FC236}">
                <a16:creationId xmlns:a16="http://schemas.microsoft.com/office/drawing/2014/main" id="{B5A27A16-72D5-1319-1EC7-E5612C2E0F9E}"/>
              </a:ext>
            </a:extLst>
          </p:cNvPr>
          <p:cNvSpPr/>
          <p:nvPr/>
        </p:nvSpPr>
        <p:spPr>
          <a:xfrm>
            <a:off x="10180050" y="2688909"/>
            <a:ext cx="1656000" cy="1440000"/>
          </a:xfrm>
          <a:prstGeom prst="hexagon">
            <a:avLst/>
          </a:prstGeom>
          <a:solidFill>
            <a:srgbClr val="9E111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72000" rtlCol="0" anchor="ctr"/>
          <a:lstStyle/>
          <a:p>
            <a:pPr algn="ctr"/>
            <a:r>
              <a:rPr lang="et-EE" sz="1100">
                <a:latin typeface="+mj-lt"/>
              </a:rPr>
              <a:t>Ühikuid ehituses</a:t>
            </a:r>
            <a:endParaRPr lang="et-EE" sz="1100"/>
          </a:p>
          <a:p>
            <a:pPr algn="ctr"/>
            <a:r>
              <a:rPr lang="et-EE" sz="2400" b="1"/>
              <a:t>5</a:t>
            </a:r>
            <a:endParaRPr lang="et-EE" sz="2000" b="1"/>
          </a:p>
        </p:txBody>
      </p:sp>
      <p:sp>
        <p:nvSpPr>
          <p:cNvPr id="13" name="Hexagon 12">
            <a:extLst>
              <a:ext uri="{FF2B5EF4-FFF2-40B4-BE49-F238E27FC236}">
                <a16:creationId xmlns:a16="http://schemas.microsoft.com/office/drawing/2014/main" id="{A62FBC7E-894A-9065-2D39-EB74D3A14D81}"/>
              </a:ext>
            </a:extLst>
          </p:cNvPr>
          <p:cNvSpPr/>
          <p:nvPr/>
        </p:nvSpPr>
        <p:spPr>
          <a:xfrm>
            <a:off x="10180050" y="4250316"/>
            <a:ext cx="1656000" cy="1440000"/>
          </a:xfrm>
          <a:prstGeom prst="hexagon">
            <a:avLst/>
          </a:prstGeom>
          <a:solidFill>
            <a:srgbClr val="9E111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72000" rtlCol="0" anchor="ctr"/>
          <a:lstStyle/>
          <a:p>
            <a:pPr algn="ctr"/>
            <a:r>
              <a:rPr lang="et-EE" sz="1100">
                <a:latin typeface="+mj-lt"/>
              </a:rPr>
              <a:t>Lepinguta kodusid</a:t>
            </a:r>
            <a:endParaRPr lang="et-EE" sz="1100"/>
          </a:p>
          <a:p>
            <a:pPr algn="ctr"/>
            <a:r>
              <a:rPr lang="et-EE" b="1"/>
              <a:t>4,0 MEUR</a:t>
            </a:r>
          </a:p>
        </p:txBody>
      </p:sp>
      <p:sp>
        <p:nvSpPr>
          <p:cNvPr id="14" name="Hexagon 13">
            <a:extLst>
              <a:ext uri="{FF2B5EF4-FFF2-40B4-BE49-F238E27FC236}">
                <a16:creationId xmlns:a16="http://schemas.microsoft.com/office/drawing/2014/main" id="{3F0335A2-25CC-669C-4522-19FB43E55402}"/>
              </a:ext>
            </a:extLst>
          </p:cNvPr>
          <p:cNvSpPr/>
          <p:nvPr/>
        </p:nvSpPr>
        <p:spPr>
          <a:xfrm>
            <a:off x="8793856" y="1906229"/>
            <a:ext cx="1656000" cy="1440000"/>
          </a:xfrm>
          <a:prstGeom prst="hexagon">
            <a:avLst/>
          </a:prstGeom>
          <a:solidFill>
            <a:srgbClr val="9E111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72000" rtlCol="0" anchor="ctr"/>
          <a:lstStyle/>
          <a:p>
            <a:pPr algn="ctr"/>
            <a:r>
              <a:rPr lang="et-EE" sz="1100">
                <a:latin typeface="+mj-lt"/>
              </a:rPr>
              <a:t>Eelmüügid (EUR)*</a:t>
            </a:r>
            <a:endParaRPr lang="et-EE" sz="1100"/>
          </a:p>
          <a:p>
            <a:pPr algn="ctr"/>
            <a:r>
              <a:rPr lang="et-EE" b="1"/>
              <a:t>0 MEUR</a:t>
            </a:r>
          </a:p>
        </p:txBody>
      </p:sp>
    </p:spTree>
    <p:extLst>
      <p:ext uri="{BB962C8B-B14F-4D97-AF65-F5344CB8AC3E}">
        <p14:creationId xmlns:p14="http://schemas.microsoft.com/office/powerpoint/2010/main" val="36239911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78ACF46-0718-2264-67EC-2A0B46640D1D}"/>
              </a:ext>
            </a:extLst>
          </p:cNvPr>
          <p:cNvSpPr>
            <a:spLocks/>
          </p:cNvSpPr>
          <p:nvPr/>
        </p:nvSpPr>
        <p:spPr>
          <a:xfrm>
            <a:off x="0" y="0"/>
            <a:ext cx="12192000" cy="6858000"/>
          </a:xfrm>
          <a:prstGeom prst="rect">
            <a:avLst/>
          </a:prstGeom>
          <a:solidFill>
            <a:srgbClr val="9411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Rounded Corners 18">
            <a:extLst>
              <a:ext uri="{FF2B5EF4-FFF2-40B4-BE49-F238E27FC236}">
                <a16:creationId xmlns:a16="http://schemas.microsoft.com/office/drawing/2014/main" id="{56FE7A50-9D59-30CA-25DA-51954E302F10}"/>
              </a:ext>
            </a:extLst>
          </p:cNvPr>
          <p:cNvSpPr>
            <a:spLocks noGrp="1" noRot="1" noMove="1" noResize="1" noEditPoints="1" noAdjustHandles="1" noChangeArrowheads="1" noChangeShapeType="1"/>
          </p:cNvSpPr>
          <p:nvPr/>
        </p:nvSpPr>
        <p:spPr>
          <a:xfrm>
            <a:off x="232833" y="230647"/>
            <a:ext cx="11726334" cy="6396706"/>
          </a:xfrm>
          <a:prstGeom prst="roundRect">
            <a:avLst>
              <a:gd name="adj" fmla="val 3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Rounded Corners 19">
            <a:extLst>
              <a:ext uri="{FF2B5EF4-FFF2-40B4-BE49-F238E27FC236}">
                <a16:creationId xmlns:a16="http://schemas.microsoft.com/office/drawing/2014/main" id="{D6A29EDD-9406-C673-EFA7-F8780EA11923}"/>
              </a:ext>
            </a:extLst>
          </p:cNvPr>
          <p:cNvSpPr/>
          <p:nvPr/>
        </p:nvSpPr>
        <p:spPr>
          <a:xfrm>
            <a:off x="4112488" y="1"/>
            <a:ext cx="3967024" cy="817592"/>
          </a:xfrm>
          <a:prstGeom prst="roundRect">
            <a:avLst/>
          </a:prstGeom>
          <a:solidFill>
            <a:srgbClr val="9411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D3EED0AF-6570-6C31-AEA2-DD34973B719D}"/>
              </a:ext>
            </a:extLst>
          </p:cNvPr>
          <p:cNvSpPr txBox="1"/>
          <p:nvPr/>
        </p:nvSpPr>
        <p:spPr>
          <a:xfrm>
            <a:off x="4112488" y="314316"/>
            <a:ext cx="3967023" cy="369332"/>
          </a:xfrm>
          <a:prstGeom prst="rect">
            <a:avLst/>
          </a:prstGeom>
          <a:noFill/>
        </p:spPr>
        <p:txBody>
          <a:bodyPr wrap="square" rtlCol="0">
            <a:spAutoFit/>
          </a:bodyPr>
          <a:lstStyle/>
          <a:p>
            <a:pPr algn="ctr"/>
            <a:r>
              <a:rPr lang="en-GB" err="1">
                <a:solidFill>
                  <a:schemeClr val="bg1">
                    <a:lumMod val="95000"/>
                  </a:schemeClr>
                </a:solidFill>
                <a:latin typeface="Etelka Medium Pro" panose="02000503080000020004" pitchFamily="50" charset="0"/>
              </a:rPr>
              <a:t>Konsolideeritud</a:t>
            </a:r>
            <a:r>
              <a:rPr lang="en-GB">
                <a:solidFill>
                  <a:schemeClr val="bg1">
                    <a:lumMod val="95000"/>
                  </a:schemeClr>
                </a:solidFill>
                <a:latin typeface="Etelka Medium Pro" panose="02000503080000020004" pitchFamily="50" charset="0"/>
              </a:rPr>
              <a:t> </a:t>
            </a:r>
            <a:r>
              <a:rPr lang="en-GB" err="1">
                <a:solidFill>
                  <a:schemeClr val="bg1">
                    <a:lumMod val="95000"/>
                  </a:schemeClr>
                </a:solidFill>
                <a:latin typeface="Etelka Medium Pro" panose="02000503080000020004" pitchFamily="50" charset="0"/>
              </a:rPr>
              <a:t>rahavoogude</a:t>
            </a:r>
            <a:r>
              <a:rPr lang="en-GB">
                <a:solidFill>
                  <a:schemeClr val="bg1">
                    <a:lumMod val="95000"/>
                  </a:schemeClr>
                </a:solidFill>
                <a:latin typeface="Etelka Medium Pro" panose="02000503080000020004" pitchFamily="50" charset="0"/>
              </a:rPr>
              <a:t> </a:t>
            </a:r>
            <a:r>
              <a:rPr lang="en-GB" err="1">
                <a:solidFill>
                  <a:schemeClr val="bg1">
                    <a:lumMod val="95000"/>
                  </a:schemeClr>
                </a:solidFill>
                <a:latin typeface="Etelka Medium Pro" panose="02000503080000020004" pitchFamily="50" charset="0"/>
              </a:rPr>
              <a:t>aruanne</a:t>
            </a:r>
            <a:r>
              <a:rPr lang="en-GB">
                <a:solidFill>
                  <a:schemeClr val="bg1">
                    <a:lumMod val="95000"/>
                  </a:schemeClr>
                </a:solidFill>
                <a:latin typeface="Etelka Medium Pro" panose="02000503080000020004" pitchFamily="50" charset="0"/>
              </a:rPr>
              <a:t> </a:t>
            </a:r>
          </a:p>
        </p:txBody>
      </p:sp>
      <p:pic>
        <p:nvPicPr>
          <p:cNvPr id="10" name="Picture 9" descr="A picture containing icon&#10;&#10;Description automatically generated">
            <a:extLst>
              <a:ext uri="{FF2B5EF4-FFF2-40B4-BE49-F238E27FC236}">
                <a16:creationId xmlns:a16="http://schemas.microsoft.com/office/drawing/2014/main" id="{305394D5-9A29-58E2-A830-F8FFDD47448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1465" y="6054485"/>
            <a:ext cx="1736322" cy="435993"/>
          </a:xfrm>
          <a:prstGeom prst="rect">
            <a:avLst/>
          </a:prstGeom>
        </p:spPr>
      </p:pic>
      <p:sp>
        <p:nvSpPr>
          <p:cNvPr id="87" name="Rectangle: Rounded Corners 86">
            <a:extLst>
              <a:ext uri="{FF2B5EF4-FFF2-40B4-BE49-F238E27FC236}">
                <a16:creationId xmlns:a16="http://schemas.microsoft.com/office/drawing/2014/main" id="{4DCBF347-6A61-ED8D-C3CE-2D69F1CC1B2C}"/>
              </a:ext>
            </a:extLst>
          </p:cNvPr>
          <p:cNvSpPr/>
          <p:nvPr/>
        </p:nvSpPr>
        <p:spPr>
          <a:xfrm>
            <a:off x="2157062" y="901921"/>
            <a:ext cx="7920000" cy="1695795"/>
          </a:xfrm>
          <a:prstGeom prst="roundRect">
            <a:avLst>
              <a:gd name="adj" fmla="val 6050"/>
            </a:avLst>
          </a:prstGeom>
          <a:noFill/>
          <a:ln w="9525">
            <a:solidFill>
              <a:srgbClr val="9411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88" name="Rectangle: Top Corners Rounded 87">
            <a:extLst>
              <a:ext uri="{FF2B5EF4-FFF2-40B4-BE49-F238E27FC236}">
                <a16:creationId xmlns:a16="http://schemas.microsoft.com/office/drawing/2014/main" id="{5172B146-2593-D97B-855F-685D6B2F5A2D}"/>
              </a:ext>
            </a:extLst>
          </p:cNvPr>
          <p:cNvSpPr>
            <a:spLocks/>
          </p:cNvSpPr>
          <p:nvPr/>
        </p:nvSpPr>
        <p:spPr>
          <a:xfrm>
            <a:off x="2157062" y="901262"/>
            <a:ext cx="7924763" cy="312949"/>
          </a:xfrm>
          <a:custGeom>
            <a:avLst/>
            <a:gdLst>
              <a:gd name="connsiteX0" fmla="*/ 52159 w 7920000"/>
              <a:gd name="connsiteY0" fmla="*/ 0 h 312949"/>
              <a:gd name="connsiteX1" fmla="*/ 7867841 w 7920000"/>
              <a:gd name="connsiteY1" fmla="*/ 0 h 312949"/>
              <a:gd name="connsiteX2" fmla="*/ 7920000 w 7920000"/>
              <a:gd name="connsiteY2" fmla="*/ 52159 h 312949"/>
              <a:gd name="connsiteX3" fmla="*/ 7920000 w 7920000"/>
              <a:gd name="connsiteY3" fmla="*/ 312949 h 312949"/>
              <a:gd name="connsiteX4" fmla="*/ 7920000 w 7920000"/>
              <a:gd name="connsiteY4" fmla="*/ 312949 h 312949"/>
              <a:gd name="connsiteX5" fmla="*/ 0 w 7920000"/>
              <a:gd name="connsiteY5" fmla="*/ 312949 h 312949"/>
              <a:gd name="connsiteX6" fmla="*/ 0 w 7920000"/>
              <a:gd name="connsiteY6" fmla="*/ 312949 h 312949"/>
              <a:gd name="connsiteX7" fmla="*/ 0 w 7920000"/>
              <a:gd name="connsiteY7" fmla="*/ 52159 h 312949"/>
              <a:gd name="connsiteX8" fmla="*/ 52159 w 7920000"/>
              <a:gd name="connsiteY8" fmla="*/ 0 h 312949"/>
              <a:gd name="connsiteX0" fmla="*/ 166459 w 7920000"/>
              <a:gd name="connsiteY0" fmla="*/ 0 h 317712"/>
              <a:gd name="connsiteX1" fmla="*/ 7867841 w 7920000"/>
              <a:gd name="connsiteY1" fmla="*/ 4763 h 317712"/>
              <a:gd name="connsiteX2" fmla="*/ 7920000 w 7920000"/>
              <a:gd name="connsiteY2" fmla="*/ 56922 h 317712"/>
              <a:gd name="connsiteX3" fmla="*/ 7920000 w 7920000"/>
              <a:gd name="connsiteY3" fmla="*/ 317712 h 317712"/>
              <a:gd name="connsiteX4" fmla="*/ 7920000 w 7920000"/>
              <a:gd name="connsiteY4" fmla="*/ 317712 h 317712"/>
              <a:gd name="connsiteX5" fmla="*/ 0 w 7920000"/>
              <a:gd name="connsiteY5" fmla="*/ 317712 h 317712"/>
              <a:gd name="connsiteX6" fmla="*/ 0 w 7920000"/>
              <a:gd name="connsiteY6" fmla="*/ 317712 h 317712"/>
              <a:gd name="connsiteX7" fmla="*/ 0 w 7920000"/>
              <a:gd name="connsiteY7" fmla="*/ 56922 h 317712"/>
              <a:gd name="connsiteX8" fmla="*/ 166459 w 7920000"/>
              <a:gd name="connsiteY8" fmla="*/ 0 h 317712"/>
              <a:gd name="connsiteX0" fmla="*/ 166459 w 7920000"/>
              <a:gd name="connsiteY0" fmla="*/ 0 h 317712"/>
              <a:gd name="connsiteX1" fmla="*/ 7867841 w 7920000"/>
              <a:gd name="connsiteY1" fmla="*/ 4763 h 317712"/>
              <a:gd name="connsiteX2" fmla="*/ 7920000 w 7920000"/>
              <a:gd name="connsiteY2" fmla="*/ 56922 h 317712"/>
              <a:gd name="connsiteX3" fmla="*/ 7920000 w 7920000"/>
              <a:gd name="connsiteY3" fmla="*/ 317712 h 317712"/>
              <a:gd name="connsiteX4" fmla="*/ 7920000 w 7920000"/>
              <a:gd name="connsiteY4" fmla="*/ 317712 h 317712"/>
              <a:gd name="connsiteX5" fmla="*/ 0 w 7920000"/>
              <a:gd name="connsiteY5" fmla="*/ 317712 h 317712"/>
              <a:gd name="connsiteX6" fmla="*/ 0 w 7920000"/>
              <a:gd name="connsiteY6" fmla="*/ 317712 h 317712"/>
              <a:gd name="connsiteX7" fmla="*/ 9525 w 7920000"/>
              <a:gd name="connsiteY7" fmla="*/ 145028 h 317712"/>
              <a:gd name="connsiteX8" fmla="*/ 166459 w 7920000"/>
              <a:gd name="connsiteY8" fmla="*/ 0 h 317712"/>
              <a:gd name="connsiteX0" fmla="*/ 166459 w 7920000"/>
              <a:gd name="connsiteY0" fmla="*/ 0 h 317712"/>
              <a:gd name="connsiteX1" fmla="*/ 7867841 w 7920000"/>
              <a:gd name="connsiteY1" fmla="*/ 4763 h 317712"/>
              <a:gd name="connsiteX2" fmla="*/ 7920000 w 7920000"/>
              <a:gd name="connsiteY2" fmla="*/ 56922 h 317712"/>
              <a:gd name="connsiteX3" fmla="*/ 7920000 w 7920000"/>
              <a:gd name="connsiteY3" fmla="*/ 317712 h 317712"/>
              <a:gd name="connsiteX4" fmla="*/ 7920000 w 7920000"/>
              <a:gd name="connsiteY4" fmla="*/ 317712 h 317712"/>
              <a:gd name="connsiteX5" fmla="*/ 0 w 7920000"/>
              <a:gd name="connsiteY5" fmla="*/ 317712 h 317712"/>
              <a:gd name="connsiteX6" fmla="*/ 0 w 7920000"/>
              <a:gd name="connsiteY6" fmla="*/ 317712 h 317712"/>
              <a:gd name="connsiteX7" fmla="*/ 4763 w 7920000"/>
              <a:gd name="connsiteY7" fmla="*/ 114072 h 317712"/>
              <a:gd name="connsiteX8" fmla="*/ 166459 w 7920000"/>
              <a:gd name="connsiteY8" fmla="*/ 0 h 317712"/>
              <a:gd name="connsiteX0" fmla="*/ 128359 w 7920000"/>
              <a:gd name="connsiteY0" fmla="*/ 0 h 312949"/>
              <a:gd name="connsiteX1" fmla="*/ 7867841 w 7920000"/>
              <a:gd name="connsiteY1" fmla="*/ 0 h 312949"/>
              <a:gd name="connsiteX2" fmla="*/ 7920000 w 7920000"/>
              <a:gd name="connsiteY2" fmla="*/ 52159 h 312949"/>
              <a:gd name="connsiteX3" fmla="*/ 7920000 w 7920000"/>
              <a:gd name="connsiteY3" fmla="*/ 312949 h 312949"/>
              <a:gd name="connsiteX4" fmla="*/ 7920000 w 7920000"/>
              <a:gd name="connsiteY4" fmla="*/ 312949 h 312949"/>
              <a:gd name="connsiteX5" fmla="*/ 0 w 7920000"/>
              <a:gd name="connsiteY5" fmla="*/ 312949 h 312949"/>
              <a:gd name="connsiteX6" fmla="*/ 0 w 7920000"/>
              <a:gd name="connsiteY6" fmla="*/ 312949 h 312949"/>
              <a:gd name="connsiteX7" fmla="*/ 4763 w 7920000"/>
              <a:gd name="connsiteY7" fmla="*/ 109309 h 312949"/>
              <a:gd name="connsiteX8" fmla="*/ 128359 w 7920000"/>
              <a:gd name="connsiteY8" fmla="*/ 0 h 312949"/>
              <a:gd name="connsiteX0" fmla="*/ 128359 w 7920000"/>
              <a:gd name="connsiteY0" fmla="*/ 0 h 312949"/>
              <a:gd name="connsiteX1" fmla="*/ 7867841 w 7920000"/>
              <a:gd name="connsiteY1" fmla="*/ 0 h 312949"/>
              <a:gd name="connsiteX2" fmla="*/ 7920000 w 7920000"/>
              <a:gd name="connsiteY2" fmla="*/ 52159 h 312949"/>
              <a:gd name="connsiteX3" fmla="*/ 7920000 w 7920000"/>
              <a:gd name="connsiteY3" fmla="*/ 312949 h 312949"/>
              <a:gd name="connsiteX4" fmla="*/ 7920000 w 7920000"/>
              <a:gd name="connsiteY4" fmla="*/ 312949 h 312949"/>
              <a:gd name="connsiteX5" fmla="*/ 0 w 7920000"/>
              <a:gd name="connsiteY5" fmla="*/ 312949 h 312949"/>
              <a:gd name="connsiteX6" fmla="*/ 0 w 7920000"/>
              <a:gd name="connsiteY6" fmla="*/ 312949 h 312949"/>
              <a:gd name="connsiteX7" fmla="*/ 4763 w 7920000"/>
              <a:gd name="connsiteY7" fmla="*/ 109309 h 312949"/>
              <a:gd name="connsiteX8" fmla="*/ 128359 w 7920000"/>
              <a:gd name="connsiteY8" fmla="*/ 0 h 312949"/>
              <a:gd name="connsiteX0" fmla="*/ 128359 w 7920000"/>
              <a:gd name="connsiteY0" fmla="*/ 2381 h 315330"/>
              <a:gd name="connsiteX1" fmla="*/ 7817834 w 7920000"/>
              <a:gd name="connsiteY1" fmla="*/ 0 h 315330"/>
              <a:gd name="connsiteX2" fmla="*/ 7920000 w 7920000"/>
              <a:gd name="connsiteY2" fmla="*/ 54540 h 315330"/>
              <a:gd name="connsiteX3" fmla="*/ 7920000 w 7920000"/>
              <a:gd name="connsiteY3" fmla="*/ 315330 h 315330"/>
              <a:gd name="connsiteX4" fmla="*/ 7920000 w 7920000"/>
              <a:gd name="connsiteY4" fmla="*/ 315330 h 315330"/>
              <a:gd name="connsiteX5" fmla="*/ 0 w 7920000"/>
              <a:gd name="connsiteY5" fmla="*/ 315330 h 315330"/>
              <a:gd name="connsiteX6" fmla="*/ 0 w 7920000"/>
              <a:gd name="connsiteY6" fmla="*/ 315330 h 315330"/>
              <a:gd name="connsiteX7" fmla="*/ 4763 w 7920000"/>
              <a:gd name="connsiteY7" fmla="*/ 111690 h 315330"/>
              <a:gd name="connsiteX8" fmla="*/ 128359 w 7920000"/>
              <a:gd name="connsiteY8" fmla="*/ 2381 h 315330"/>
              <a:gd name="connsiteX0" fmla="*/ 128359 w 7924763"/>
              <a:gd name="connsiteY0" fmla="*/ 2381 h 315330"/>
              <a:gd name="connsiteX1" fmla="*/ 7817834 w 7924763"/>
              <a:gd name="connsiteY1" fmla="*/ 0 h 315330"/>
              <a:gd name="connsiteX2" fmla="*/ 7924763 w 7924763"/>
              <a:gd name="connsiteY2" fmla="*/ 130740 h 315330"/>
              <a:gd name="connsiteX3" fmla="*/ 7920000 w 7924763"/>
              <a:gd name="connsiteY3" fmla="*/ 315330 h 315330"/>
              <a:gd name="connsiteX4" fmla="*/ 7920000 w 7924763"/>
              <a:gd name="connsiteY4" fmla="*/ 315330 h 315330"/>
              <a:gd name="connsiteX5" fmla="*/ 0 w 7924763"/>
              <a:gd name="connsiteY5" fmla="*/ 315330 h 315330"/>
              <a:gd name="connsiteX6" fmla="*/ 0 w 7924763"/>
              <a:gd name="connsiteY6" fmla="*/ 315330 h 315330"/>
              <a:gd name="connsiteX7" fmla="*/ 4763 w 7924763"/>
              <a:gd name="connsiteY7" fmla="*/ 111690 h 315330"/>
              <a:gd name="connsiteX8" fmla="*/ 128359 w 7924763"/>
              <a:gd name="connsiteY8" fmla="*/ 2381 h 315330"/>
              <a:gd name="connsiteX0" fmla="*/ 128359 w 7924763"/>
              <a:gd name="connsiteY0" fmla="*/ 2381 h 315330"/>
              <a:gd name="connsiteX1" fmla="*/ 7817834 w 7924763"/>
              <a:gd name="connsiteY1" fmla="*/ 0 h 315330"/>
              <a:gd name="connsiteX2" fmla="*/ 7924763 w 7924763"/>
              <a:gd name="connsiteY2" fmla="*/ 130740 h 315330"/>
              <a:gd name="connsiteX3" fmla="*/ 7920000 w 7924763"/>
              <a:gd name="connsiteY3" fmla="*/ 315330 h 315330"/>
              <a:gd name="connsiteX4" fmla="*/ 7920000 w 7924763"/>
              <a:gd name="connsiteY4" fmla="*/ 315330 h 315330"/>
              <a:gd name="connsiteX5" fmla="*/ 0 w 7924763"/>
              <a:gd name="connsiteY5" fmla="*/ 315330 h 315330"/>
              <a:gd name="connsiteX6" fmla="*/ 0 w 7924763"/>
              <a:gd name="connsiteY6" fmla="*/ 315330 h 315330"/>
              <a:gd name="connsiteX7" fmla="*/ 4763 w 7924763"/>
              <a:gd name="connsiteY7" fmla="*/ 111690 h 315330"/>
              <a:gd name="connsiteX8" fmla="*/ 128359 w 7924763"/>
              <a:gd name="connsiteY8" fmla="*/ 2381 h 315330"/>
              <a:gd name="connsiteX0" fmla="*/ 128359 w 7924763"/>
              <a:gd name="connsiteY0" fmla="*/ 0 h 312949"/>
              <a:gd name="connsiteX1" fmla="*/ 7810690 w 7924763"/>
              <a:gd name="connsiteY1" fmla="*/ 4762 h 312949"/>
              <a:gd name="connsiteX2" fmla="*/ 7924763 w 7924763"/>
              <a:gd name="connsiteY2" fmla="*/ 128359 h 312949"/>
              <a:gd name="connsiteX3" fmla="*/ 7920000 w 7924763"/>
              <a:gd name="connsiteY3" fmla="*/ 312949 h 312949"/>
              <a:gd name="connsiteX4" fmla="*/ 7920000 w 7924763"/>
              <a:gd name="connsiteY4" fmla="*/ 312949 h 312949"/>
              <a:gd name="connsiteX5" fmla="*/ 0 w 7924763"/>
              <a:gd name="connsiteY5" fmla="*/ 312949 h 312949"/>
              <a:gd name="connsiteX6" fmla="*/ 0 w 7924763"/>
              <a:gd name="connsiteY6" fmla="*/ 312949 h 312949"/>
              <a:gd name="connsiteX7" fmla="*/ 4763 w 7924763"/>
              <a:gd name="connsiteY7" fmla="*/ 109309 h 312949"/>
              <a:gd name="connsiteX8" fmla="*/ 128359 w 7924763"/>
              <a:gd name="connsiteY8" fmla="*/ 0 h 312949"/>
              <a:gd name="connsiteX0" fmla="*/ 128359 w 7924763"/>
              <a:gd name="connsiteY0" fmla="*/ 0 h 312949"/>
              <a:gd name="connsiteX1" fmla="*/ 7824977 w 7924763"/>
              <a:gd name="connsiteY1" fmla="*/ 0 h 312949"/>
              <a:gd name="connsiteX2" fmla="*/ 7924763 w 7924763"/>
              <a:gd name="connsiteY2" fmla="*/ 128359 h 312949"/>
              <a:gd name="connsiteX3" fmla="*/ 7920000 w 7924763"/>
              <a:gd name="connsiteY3" fmla="*/ 312949 h 312949"/>
              <a:gd name="connsiteX4" fmla="*/ 7920000 w 7924763"/>
              <a:gd name="connsiteY4" fmla="*/ 312949 h 312949"/>
              <a:gd name="connsiteX5" fmla="*/ 0 w 7924763"/>
              <a:gd name="connsiteY5" fmla="*/ 312949 h 312949"/>
              <a:gd name="connsiteX6" fmla="*/ 0 w 7924763"/>
              <a:gd name="connsiteY6" fmla="*/ 312949 h 312949"/>
              <a:gd name="connsiteX7" fmla="*/ 4763 w 7924763"/>
              <a:gd name="connsiteY7" fmla="*/ 109309 h 312949"/>
              <a:gd name="connsiteX8" fmla="*/ 128359 w 7924763"/>
              <a:gd name="connsiteY8" fmla="*/ 0 h 312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4763" h="312949">
                <a:moveTo>
                  <a:pt x="128359" y="0"/>
                </a:moveTo>
                <a:lnTo>
                  <a:pt x="7824977" y="0"/>
                </a:lnTo>
                <a:cubicBezTo>
                  <a:pt x="7853784" y="0"/>
                  <a:pt x="7917620" y="13827"/>
                  <a:pt x="7924763" y="128359"/>
                </a:cubicBezTo>
                <a:lnTo>
                  <a:pt x="7920000" y="312949"/>
                </a:lnTo>
                <a:lnTo>
                  <a:pt x="7920000" y="312949"/>
                </a:lnTo>
                <a:lnTo>
                  <a:pt x="0" y="312949"/>
                </a:lnTo>
                <a:lnTo>
                  <a:pt x="0" y="312949"/>
                </a:lnTo>
                <a:lnTo>
                  <a:pt x="4763" y="109309"/>
                </a:lnTo>
                <a:cubicBezTo>
                  <a:pt x="4763" y="80502"/>
                  <a:pt x="11446" y="0"/>
                  <a:pt x="128359" y="0"/>
                </a:cubicBezTo>
                <a:close/>
              </a:path>
            </a:pathLst>
          </a:custGeom>
          <a:solidFill>
            <a:srgbClr val="94111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89" name="TextBox 88">
            <a:extLst>
              <a:ext uri="{FF2B5EF4-FFF2-40B4-BE49-F238E27FC236}">
                <a16:creationId xmlns:a16="http://schemas.microsoft.com/office/drawing/2014/main" id="{1DF68C29-3EA4-03C8-4B9C-D7EC6406D753}"/>
              </a:ext>
            </a:extLst>
          </p:cNvPr>
          <p:cNvSpPr txBox="1"/>
          <p:nvPr/>
        </p:nvSpPr>
        <p:spPr>
          <a:xfrm>
            <a:off x="2149712" y="966538"/>
            <a:ext cx="1153017" cy="215444"/>
          </a:xfrm>
          <a:prstGeom prst="rect">
            <a:avLst/>
          </a:prstGeom>
          <a:noFill/>
        </p:spPr>
        <p:txBody>
          <a:bodyPr wrap="square" rtlCol="0">
            <a:spAutoFit/>
          </a:bodyPr>
          <a:lstStyle/>
          <a:p>
            <a:r>
              <a:rPr lang="en-GB" sz="800">
                <a:solidFill>
                  <a:schemeClr val="bg1"/>
                </a:solidFill>
              </a:rPr>
              <a:t>EUR </a:t>
            </a:r>
            <a:r>
              <a:rPr lang="en-GB" sz="800" err="1">
                <a:solidFill>
                  <a:schemeClr val="bg1"/>
                </a:solidFill>
              </a:rPr>
              <a:t>tuhandetes</a:t>
            </a:r>
            <a:endParaRPr lang="en-GB" sz="800">
              <a:solidFill>
                <a:schemeClr val="bg1"/>
              </a:solidFill>
            </a:endParaRPr>
          </a:p>
        </p:txBody>
      </p:sp>
      <p:sp>
        <p:nvSpPr>
          <p:cNvPr id="90" name="TextBox 89">
            <a:extLst>
              <a:ext uri="{FF2B5EF4-FFF2-40B4-BE49-F238E27FC236}">
                <a16:creationId xmlns:a16="http://schemas.microsoft.com/office/drawing/2014/main" id="{4FBE149A-F6AC-A90F-E91A-538157ED61A5}"/>
              </a:ext>
            </a:extLst>
          </p:cNvPr>
          <p:cNvSpPr txBox="1"/>
          <p:nvPr/>
        </p:nvSpPr>
        <p:spPr>
          <a:xfrm>
            <a:off x="5564731" y="940595"/>
            <a:ext cx="938834" cy="246221"/>
          </a:xfrm>
          <a:prstGeom prst="rect">
            <a:avLst/>
          </a:prstGeom>
          <a:noFill/>
        </p:spPr>
        <p:txBody>
          <a:bodyPr wrap="square" rtlCol="0">
            <a:spAutoFit/>
          </a:bodyPr>
          <a:lstStyle/>
          <a:p>
            <a:pPr algn="ctr"/>
            <a:r>
              <a:rPr lang="en-GB" sz="1000">
                <a:solidFill>
                  <a:schemeClr val="bg1"/>
                </a:solidFill>
              </a:rPr>
              <a:t>Q</a:t>
            </a:r>
            <a:r>
              <a:rPr lang="et-EE" sz="1000">
                <a:solidFill>
                  <a:schemeClr val="bg1"/>
                </a:solidFill>
              </a:rPr>
              <a:t>3</a:t>
            </a:r>
            <a:r>
              <a:rPr lang="en-GB" sz="1000">
                <a:solidFill>
                  <a:schemeClr val="bg1"/>
                </a:solidFill>
              </a:rPr>
              <a:t> 202</a:t>
            </a:r>
            <a:r>
              <a:rPr lang="et-EE" sz="1000">
                <a:solidFill>
                  <a:schemeClr val="bg1"/>
                </a:solidFill>
              </a:rPr>
              <a:t>3</a:t>
            </a:r>
            <a:endParaRPr lang="en-GB" sz="1000">
              <a:solidFill>
                <a:schemeClr val="bg1"/>
              </a:solidFill>
            </a:endParaRPr>
          </a:p>
        </p:txBody>
      </p:sp>
      <p:cxnSp>
        <p:nvCxnSpPr>
          <p:cNvPr id="96" name="Straight Connector 95">
            <a:extLst>
              <a:ext uri="{FF2B5EF4-FFF2-40B4-BE49-F238E27FC236}">
                <a16:creationId xmlns:a16="http://schemas.microsoft.com/office/drawing/2014/main" id="{3B8EED09-9869-4D72-852B-5FDA8BBB45EF}"/>
              </a:ext>
            </a:extLst>
          </p:cNvPr>
          <p:cNvCxnSpPr>
            <a:cxnSpLocks/>
          </p:cNvCxnSpPr>
          <p:nvPr/>
        </p:nvCxnSpPr>
        <p:spPr>
          <a:xfrm>
            <a:off x="2157062" y="2367551"/>
            <a:ext cx="7920000" cy="0"/>
          </a:xfrm>
          <a:prstGeom prst="line">
            <a:avLst/>
          </a:prstGeom>
          <a:ln w="9525">
            <a:solidFill>
              <a:srgbClr val="9E1114"/>
            </a:solidFill>
            <a:prstDash val="solid"/>
          </a:ln>
        </p:spPr>
        <p:style>
          <a:lnRef idx="1">
            <a:schemeClr val="dk1"/>
          </a:lnRef>
          <a:fillRef idx="0">
            <a:schemeClr val="dk1"/>
          </a:fillRef>
          <a:effectRef idx="0">
            <a:schemeClr val="dk1"/>
          </a:effectRef>
          <a:fontRef idx="minor">
            <a:schemeClr val="tx1"/>
          </a:fontRef>
        </p:style>
      </p:cxnSp>
      <p:sp>
        <p:nvSpPr>
          <p:cNvPr id="101" name="TextBox 100">
            <a:extLst>
              <a:ext uri="{FF2B5EF4-FFF2-40B4-BE49-F238E27FC236}">
                <a16:creationId xmlns:a16="http://schemas.microsoft.com/office/drawing/2014/main" id="{80EEB1A7-D4BD-F986-D91C-BC2DCDC8E42E}"/>
              </a:ext>
            </a:extLst>
          </p:cNvPr>
          <p:cNvSpPr txBox="1"/>
          <p:nvPr/>
        </p:nvSpPr>
        <p:spPr>
          <a:xfrm>
            <a:off x="9082310" y="940595"/>
            <a:ext cx="837807" cy="246221"/>
          </a:xfrm>
          <a:prstGeom prst="rect">
            <a:avLst/>
          </a:prstGeom>
          <a:noFill/>
        </p:spPr>
        <p:txBody>
          <a:bodyPr wrap="square" rtlCol="0">
            <a:spAutoFit/>
          </a:bodyPr>
          <a:lstStyle/>
          <a:p>
            <a:pPr algn="ctr"/>
            <a:r>
              <a:rPr lang="en-GB" sz="1000">
                <a:solidFill>
                  <a:schemeClr val="bg1"/>
                </a:solidFill>
              </a:rPr>
              <a:t>Q</a:t>
            </a:r>
            <a:r>
              <a:rPr lang="et-EE" sz="1000">
                <a:solidFill>
                  <a:schemeClr val="bg1"/>
                </a:solidFill>
              </a:rPr>
              <a:t>4</a:t>
            </a:r>
            <a:r>
              <a:rPr lang="en-GB" sz="1000">
                <a:solidFill>
                  <a:schemeClr val="bg1"/>
                </a:solidFill>
              </a:rPr>
              <a:t> 202</a:t>
            </a:r>
            <a:r>
              <a:rPr lang="et-EE" sz="1000">
                <a:solidFill>
                  <a:schemeClr val="bg1"/>
                </a:solidFill>
              </a:rPr>
              <a:t>2</a:t>
            </a:r>
            <a:endParaRPr lang="en-GB" sz="1000">
              <a:solidFill>
                <a:schemeClr val="bg1"/>
              </a:solidFill>
            </a:endParaRPr>
          </a:p>
        </p:txBody>
      </p:sp>
      <p:graphicFrame>
        <p:nvGraphicFramePr>
          <p:cNvPr id="23" name="Table 22">
            <a:extLst>
              <a:ext uri="{FF2B5EF4-FFF2-40B4-BE49-F238E27FC236}">
                <a16:creationId xmlns:a16="http://schemas.microsoft.com/office/drawing/2014/main" id="{7F160B6C-CE27-31D3-FC02-1C83993ABD06}"/>
              </a:ext>
            </a:extLst>
          </p:cNvPr>
          <p:cNvGraphicFramePr>
            <a:graphicFrameLocks noGrp="1"/>
          </p:cNvGraphicFramePr>
          <p:nvPr>
            <p:extLst>
              <p:ext uri="{D42A27DB-BD31-4B8C-83A1-F6EECF244321}">
                <p14:modId xmlns:p14="http://schemas.microsoft.com/office/powerpoint/2010/main" val="732311946"/>
              </p:ext>
            </p:extLst>
          </p:nvPr>
        </p:nvGraphicFramePr>
        <p:xfrm>
          <a:off x="2193812" y="1218039"/>
          <a:ext cx="7883249" cy="1381842"/>
        </p:xfrm>
        <a:graphic>
          <a:graphicData uri="http://schemas.openxmlformats.org/drawingml/2006/table">
            <a:tbl>
              <a:tblPr/>
              <a:tblGrid>
                <a:gridCol w="3246413">
                  <a:extLst>
                    <a:ext uri="{9D8B030D-6E8A-4147-A177-3AD203B41FA5}">
                      <a16:colId xmlns:a16="http://schemas.microsoft.com/office/drawing/2014/main" val="4053640473"/>
                    </a:ext>
                  </a:extLst>
                </a:gridCol>
                <a:gridCol w="1159209">
                  <a:extLst>
                    <a:ext uri="{9D8B030D-6E8A-4147-A177-3AD203B41FA5}">
                      <a16:colId xmlns:a16="http://schemas.microsoft.com/office/drawing/2014/main" val="1382127923"/>
                    </a:ext>
                  </a:extLst>
                </a:gridCol>
                <a:gridCol w="1159209">
                  <a:extLst>
                    <a:ext uri="{9D8B030D-6E8A-4147-A177-3AD203B41FA5}">
                      <a16:colId xmlns:a16="http://schemas.microsoft.com/office/drawing/2014/main" val="74824613"/>
                    </a:ext>
                  </a:extLst>
                </a:gridCol>
                <a:gridCol w="1159209">
                  <a:extLst>
                    <a:ext uri="{9D8B030D-6E8A-4147-A177-3AD203B41FA5}">
                      <a16:colId xmlns:a16="http://schemas.microsoft.com/office/drawing/2014/main" val="717597016"/>
                    </a:ext>
                  </a:extLst>
                </a:gridCol>
                <a:gridCol w="1159209">
                  <a:extLst>
                    <a:ext uri="{9D8B030D-6E8A-4147-A177-3AD203B41FA5}">
                      <a16:colId xmlns:a16="http://schemas.microsoft.com/office/drawing/2014/main" val="282090020"/>
                    </a:ext>
                  </a:extLst>
                </a:gridCol>
              </a:tblGrid>
              <a:tr h="230307">
                <a:tc>
                  <a:txBody>
                    <a:bodyPr/>
                    <a:lstStyle/>
                    <a:p>
                      <a:r>
                        <a:rPr lang="et-EE" sz="1000">
                          <a:latin typeface="+mj-lt"/>
                        </a:rPr>
                        <a:t>Laekumised klientidelt</a:t>
                      </a:r>
                      <a:endParaRPr lang="en-US" sz="1000">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12700" cmpd="sng">
                      <a:noFill/>
                      <a:prstDash val="dash"/>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000">
                          <a:latin typeface="+mj-lt"/>
                        </a:rPr>
                        <a:t>750</a:t>
                      </a:r>
                      <a:endParaRPr lang="en-US" sz="1000">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12700" cmpd="sng">
                      <a:noFill/>
                      <a:prstDash val="dash"/>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000">
                          <a:latin typeface="+mj-lt"/>
                        </a:rPr>
                        <a:t>854</a:t>
                      </a:r>
                      <a:endParaRPr lang="en-US" sz="1000">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12700" cmpd="sng">
                      <a:noFill/>
                      <a:prstDash val="dash"/>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000">
                          <a:latin typeface="+mj-lt"/>
                        </a:rPr>
                        <a:t>1 076</a:t>
                      </a:r>
                      <a:endParaRPr lang="en-US" sz="1000">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12700" cmpd="sng">
                      <a:noFill/>
                      <a:prstDash val="dash"/>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000">
                          <a:latin typeface="+mj-lt"/>
                        </a:rPr>
                        <a:t>1 221</a:t>
                      </a:r>
                      <a:endParaRPr lang="en-US" sz="1000">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12700" cmpd="sng">
                      <a:noFill/>
                      <a:prstDash val="dash"/>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4588627"/>
                  </a:ext>
                </a:extLst>
              </a:tr>
              <a:tr h="230307">
                <a:tc>
                  <a:txBody>
                    <a:bodyPr/>
                    <a:lstStyle/>
                    <a:p>
                      <a:r>
                        <a:rPr lang="et-EE" sz="1000">
                          <a:latin typeface="+mj-lt"/>
                        </a:rPr>
                        <a:t>Tasumised tarnijatele</a:t>
                      </a:r>
                      <a:endParaRPr lang="en-US" sz="1000">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000">
                          <a:latin typeface="+mj-lt"/>
                        </a:rPr>
                        <a:t>-5 119</a:t>
                      </a:r>
                      <a:endParaRPr lang="en-US" sz="1000">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000">
                          <a:latin typeface="+mj-lt"/>
                        </a:rPr>
                        <a:t>-7 650</a:t>
                      </a:r>
                      <a:endParaRPr lang="en-US" sz="1000">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000">
                          <a:latin typeface="+mj-lt"/>
                        </a:rPr>
                        <a:t>-4 522</a:t>
                      </a:r>
                      <a:endParaRPr lang="en-US" sz="1000">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000">
                          <a:latin typeface="+mj-lt"/>
                        </a:rPr>
                        <a:t>-6 639</a:t>
                      </a:r>
                      <a:endParaRPr lang="en-US" sz="1000">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19242245"/>
                  </a:ext>
                </a:extLst>
              </a:tr>
              <a:tr h="230307">
                <a:tc>
                  <a:txBody>
                    <a:bodyPr/>
                    <a:lstStyle/>
                    <a:p>
                      <a:r>
                        <a:rPr lang="et-EE" sz="1000">
                          <a:latin typeface="+mj-lt"/>
                        </a:rPr>
                        <a:t>Maksude tasumine ja maksutagastused (neto)</a:t>
                      </a:r>
                      <a:endParaRPr lang="en-US" sz="1000">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000">
                          <a:latin typeface="+mj-lt"/>
                        </a:rPr>
                        <a:t>580</a:t>
                      </a:r>
                      <a:endParaRPr lang="en-US" sz="1000">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000">
                          <a:latin typeface="+mj-lt"/>
                        </a:rPr>
                        <a:t>556</a:t>
                      </a:r>
                      <a:endParaRPr lang="en-US" sz="1000">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000">
                          <a:latin typeface="+mj-lt"/>
                        </a:rPr>
                        <a:t>822</a:t>
                      </a:r>
                      <a:endParaRPr lang="en-US" sz="1000">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000">
                          <a:latin typeface="+mj-lt"/>
                        </a:rPr>
                        <a:t>333</a:t>
                      </a:r>
                      <a:endParaRPr lang="en-US" sz="1000">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6164031"/>
                  </a:ext>
                </a:extLst>
              </a:tr>
              <a:tr h="230307">
                <a:tc>
                  <a:txBody>
                    <a:bodyPr/>
                    <a:lstStyle/>
                    <a:p>
                      <a:r>
                        <a:rPr lang="et-EE" sz="1000">
                          <a:latin typeface="+mj-lt"/>
                        </a:rPr>
                        <a:t>Väljamaksed töötajatele</a:t>
                      </a:r>
                      <a:endParaRPr lang="en-US" sz="1000">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000">
                          <a:latin typeface="+mj-lt"/>
                        </a:rPr>
                        <a:t>-197</a:t>
                      </a:r>
                      <a:endParaRPr lang="en-US" sz="1000">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000">
                          <a:latin typeface="+mj-lt"/>
                        </a:rPr>
                        <a:t>-209</a:t>
                      </a:r>
                      <a:endParaRPr lang="en-US" sz="1000">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000">
                          <a:latin typeface="+mj-lt"/>
                        </a:rPr>
                        <a:t>-129</a:t>
                      </a:r>
                      <a:endParaRPr lang="en-US" sz="1000">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000">
                          <a:latin typeface="+mj-lt"/>
                        </a:rPr>
                        <a:t>-179</a:t>
                      </a:r>
                      <a:endParaRPr lang="en-US" sz="1000">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2505261"/>
                  </a:ext>
                </a:extLst>
              </a:tr>
              <a:tr h="230307">
                <a:tc>
                  <a:txBody>
                    <a:bodyPr/>
                    <a:lstStyle/>
                    <a:p>
                      <a:r>
                        <a:rPr lang="et-EE" sz="1000">
                          <a:latin typeface="+mj-lt"/>
                        </a:rPr>
                        <a:t>Muud tasumised ja laekumised äritegevusest (neto)</a:t>
                      </a:r>
                      <a:endParaRPr lang="en-US" sz="1000">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000">
                          <a:latin typeface="+mj-lt"/>
                        </a:rPr>
                        <a:t>21</a:t>
                      </a:r>
                      <a:endParaRPr lang="en-US" sz="1000">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000">
                          <a:latin typeface="+mj-lt"/>
                        </a:rPr>
                        <a:t>53</a:t>
                      </a:r>
                      <a:endParaRPr lang="en-US" sz="1000">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000">
                          <a:latin typeface="+mj-lt"/>
                        </a:rPr>
                        <a:t>-2</a:t>
                      </a:r>
                      <a:endParaRPr lang="en-US" sz="1000">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000">
                          <a:latin typeface="+mj-lt"/>
                        </a:rPr>
                        <a:t>0</a:t>
                      </a:r>
                      <a:endParaRPr lang="en-US" sz="1000">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0752199"/>
                  </a:ext>
                </a:extLst>
              </a:tr>
              <a:tr h="230307">
                <a:tc>
                  <a:txBody>
                    <a:bodyPr/>
                    <a:lstStyle/>
                    <a:p>
                      <a:r>
                        <a:rPr lang="et-EE" sz="1000" b="1">
                          <a:latin typeface="+mj-lt"/>
                        </a:rPr>
                        <a:t>RAHAVOOD ÄRITEGEVUSEST KOKKU</a:t>
                      </a:r>
                      <a:endParaRPr lang="en-US" sz="1000" b="1">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6350"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000" b="1">
                          <a:latin typeface="+mj-lt"/>
                        </a:rPr>
                        <a:t>-3 965</a:t>
                      </a:r>
                      <a:endParaRPr lang="en-US" sz="1000" b="1">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6350"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000" b="1">
                          <a:latin typeface="+mj-lt"/>
                        </a:rPr>
                        <a:t>-6 396</a:t>
                      </a:r>
                      <a:endParaRPr lang="en-US" sz="1000" b="1">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6350"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000" b="1">
                          <a:latin typeface="+mj-lt"/>
                        </a:rPr>
                        <a:t>-2 755</a:t>
                      </a:r>
                      <a:endParaRPr lang="en-US" sz="1000" b="1">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6350"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000" b="1">
                          <a:latin typeface="+mj-lt"/>
                        </a:rPr>
                        <a:t>- 5 264</a:t>
                      </a:r>
                      <a:endParaRPr lang="en-US" sz="1000" b="1">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6350"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73361411"/>
                  </a:ext>
                </a:extLst>
              </a:tr>
            </a:tbl>
          </a:graphicData>
        </a:graphic>
      </p:graphicFrame>
      <p:sp>
        <p:nvSpPr>
          <p:cNvPr id="24" name="TextBox 23">
            <a:extLst>
              <a:ext uri="{FF2B5EF4-FFF2-40B4-BE49-F238E27FC236}">
                <a16:creationId xmlns:a16="http://schemas.microsoft.com/office/drawing/2014/main" id="{12B44B0B-CFBC-2A3B-06A3-4CE956A179BA}"/>
              </a:ext>
            </a:extLst>
          </p:cNvPr>
          <p:cNvSpPr txBox="1"/>
          <p:nvPr/>
        </p:nvSpPr>
        <p:spPr>
          <a:xfrm>
            <a:off x="7943460" y="940595"/>
            <a:ext cx="837807" cy="246221"/>
          </a:xfrm>
          <a:prstGeom prst="rect">
            <a:avLst/>
          </a:prstGeom>
          <a:noFill/>
        </p:spPr>
        <p:txBody>
          <a:bodyPr wrap="square" rtlCol="0">
            <a:spAutoFit/>
          </a:bodyPr>
          <a:lstStyle/>
          <a:p>
            <a:pPr algn="ctr"/>
            <a:r>
              <a:rPr lang="en-GB" sz="1000">
                <a:solidFill>
                  <a:schemeClr val="bg1"/>
                </a:solidFill>
              </a:rPr>
              <a:t>Q</a:t>
            </a:r>
            <a:r>
              <a:rPr lang="et-EE" sz="1000">
                <a:solidFill>
                  <a:schemeClr val="bg1"/>
                </a:solidFill>
              </a:rPr>
              <a:t>1</a:t>
            </a:r>
            <a:r>
              <a:rPr lang="en-GB" sz="1000">
                <a:solidFill>
                  <a:schemeClr val="bg1"/>
                </a:solidFill>
              </a:rPr>
              <a:t> 202</a:t>
            </a:r>
            <a:r>
              <a:rPr lang="et-EE" sz="1000">
                <a:solidFill>
                  <a:schemeClr val="bg1"/>
                </a:solidFill>
              </a:rPr>
              <a:t>3</a:t>
            </a:r>
            <a:endParaRPr lang="en-GB" sz="1000">
              <a:solidFill>
                <a:schemeClr val="bg1"/>
              </a:solidFill>
            </a:endParaRPr>
          </a:p>
        </p:txBody>
      </p:sp>
      <p:sp>
        <p:nvSpPr>
          <p:cNvPr id="25" name="TextBox 24">
            <a:extLst>
              <a:ext uri="{FF2B5EF4-FFF2-40B4-BE49-F238E27FC236}">
                <a16:creationId xmlns:a16="http://schemas.microsoft.com/office/drawing/2014/main" id="{35662B96-7719-F957-0AE5-E5D4AF70788A}"/>
              </a:ext>
            </a:extLst>
          </p:cNvPr>
          <p:cNvSpPr txBox="1"/>
          <p:nvPr/>
        </p:nvSpPr>
        <p:spPr>
          <a:xfrm>
            <a:off x="6804609" y="940595"/>
            <a:ext cx="837807" cy="246221"/>
          </a:xfrm>
          <a:prstGeom prst="rect">
            <a:avLst/>
          </a:prstGeom>
          <a:noFill/>
        </p:spPr>
        <p:txBody>
          <a:bodyPr wrap="square" rtlCol="0">
            <a:spAutoFit/>
          </a:bodyPr>
          <a:lstStyle/>
          <a:p>
            <a:pPr algn="ctr"/>
            <a:r>
              <a:rPr lang="en-GB" sz="1000">
                <a:solidFill>
                  <a:schemeClr val="bg1"/>
                </a:solidFill>
              </a:rPr>
              <a:t>Q</a:t>
            </a:r>
            <a:r>
              <a:rPr lang="et-EE" sz="1000">
                <a:solidFill>
                  <a:schemeClr val="bg1"/>
                </a:solidFill>
              </a:rPr>
              <a:t>2</a:t>
            </a:r>
            <a:r>
              <a:rPr lang="en-GB" sz="1000">
                <a:solidFill>
                  <a:schemeClr val="bg1"/>
                </a:solidFill>
              </a:rPr>
              <a:t> 202</a:t>
            </a:r>
            <a:r>
              <a:rPr lang="et-EE" sz="1000">
                <a:solidFill>
                  <a:schemeClr val="bg1"/>
                </a:solidFill>
              </a:rPr>
              <a:t>3</a:t>
            </a:r>
            <a:endParaRPr lang="en-GB" sz="1000">
              <a:solidFill>
                <a:schemeClr val="bg1"/>
              </a:solidFill>
            </a:endParaRPr>
          </a:p>
        </p:txBody>
      </p:sp>
      <p:sp>
        <p:nvSpPr>
          <p:cNvPr id="35" name="Rectangle: Rounded Corners 34">
            <a:extLst>
              <a:ext uri="{FF2B5EF4-FFF2-40B4-BE49-F238E27FC236}">
                <a16:creationId xmlns:a16="http://schemas.microsoft.com/office/drawing/2014/main" id="{E89BB637-522F-FBCB-212D-97B586BB5494}"/>
              </a:ext>
            </a:extLst>
          </p:cNvPr>
          <p:cNvSpPr/>
          <p:nvPr/>
        </p:nvSpPr>
        <p:spPr>
          <a:xfrm>
            <a:off x="2152298" y="2799253"/>
            <a:ext cx="7920000" cy="1035042"/>
          </a:xfrm>
          <a:prstGeom prst="roundRect">
            <a:avLst>
              <a:gd name="adj" fmla="val 6050"/>
            </a:avLst>
          </a:prstGeom>
          <a:noFill/>
          <a:ln w="9525">
            <a:solidFill>
              <a:srgbClr val="9411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6" name="Rectangle: Top Corners Rounded 87">
            <a:extLst>
              <a:ext uri="{FF2B5EF4-FFF2-40B4-BE49-F238E27FC236}">
                <a16:creationId xmlns:a16="http://schemas.microsoft.com/office/drawing/2014/main" id="{C342FF04-66BB-F1BC-3668-3D8700B711E5}"/>
              </a:ext>
            </a:extLst>
          </p:cNvPr>
          <p:cNvSpPr>
            <a:spLocks/>
          </p:cNvSpPr>
          <p:nvPr/>
        </p:nvSpPr>
        <p:spPr>
          <a:xfrm>
            <a:off x="2149540" y="2796212"/>
            <a:ext cx="7927521" cy="315330"/>
          </a:xfrm>
          <a:custGeom>
            <a:avLst/>
            <a:gdLst>
              <a:gd name="connsiteX0" fmla="*/ 52159 w 7920000"/>
              <a:gd name="connsiteY0" fmla="*/ 0 h 312949"/>
              <a:gd name="connsiteX1" fmla="*/ 7867841 w 7920000"/>
              <a:gd name="connsiteY1" fmla="*/ 0 h 312949"/>
              <a:gd name="connsiteX2" fmla="*/ 7920000 w 7920000"/>
              <a:gd name="connsiteY2" fmla="*/ 52159 h 312949"/>
              <a:gd name="connsiteX3" fmla="*/ 7920000 w 7920000"/>
              <a:gd name="connsiteY3" fmla="*/ 312949 h 312949"/>
              <a:gd name="connsiteX4" fmla="*/ 7920000 w 7920000"/>
              <a:gd name="connsiteY4" fmla="*/ 312949 h 312949"/>
              <a:gd name="connsiteX5" fmla="*/ 0 w 7920000"/>
              <a:gd name="connsiteY5" fmla="*/ 312949 h 312949"/>
              <a:gd name="connsiteX6" fmla="*/ 0 w 7920000"/>
              <a:gd name="connsiteY6" fmla="*/ 312949 h 312949"/>
              <a:gd name="connsiteX7" fmla="*/ 0 w 7920000"/>
              <a:gd name="connsiteY7" fmla="*/ 52159 h 312949"/>
              <a:gd name="connsiteX8" fmla="*/ 52159 w 7920000"/>
              <a:gd name="connsiteY8" fmla="*/ 0 h 312949"/>
              <a:gd name="connsiteX0" fmla="*/ 166459 w 7920000"/>
              <a:gd name="connsiteY0" fmla="*/ 0 h 317712"/>
              <a:gd name="connsiteX1" fmla="*/ 7867841 w 7920000"/>
              <a:gd name="connsiteY1" fmla="*/ 4763 h 317712"/>
              <a:gd name="connsiteX2" fmla="*/ 7920000 w 7920000"/>
              <a:gd name="connsiteY2" fmla="*/ 56922 h 317712"/>
              <a:gd name="connsiteX3" fmla="*/ 7920000 w 7920000"/>
              <a:gd name="connsiteY3" fmla="*/ 317712 h 317712"/>
              <a:gd name="connsiteX4" fmla="*/ 7920000 w 7920000"/>
              <a:gd name="connsiteY4" fmla="*/ 317712 h 317712"/>
              <a:gd name="connsiteX5" fmla="*/ 0 w 7920000"/>
              <a:gd name="connsiteY5" fmla="*/ 317712 h 317712"/>
              <a:gd name="connsiteX6" fmla="*/ 0 w 7920000"/>
              <a:gd name="connsiteY6" fmla="*/ 317712 h 317712"/>
              <a:gd name="connsiteX7" fmla="*/ 0 w 7920000"/>
              <a:gd name="connsiteY7" fmla="*/ 56922 h 317712"/>
              <a:gd name="connsiteX8" fmla="*/ 166459 w 7920000"/>
              <a:gd name="connsiteY8" fmla="*/ 0 h 317712"/>
              <a:gd name="connsiteX0" fmla="*/ 166459 w 7920000"/>
              <a:gd name="connsiteY0" fmla="*/ 0 h 317712"/>
              <a:gd name="connsiteX1" fmla="*/ 7867841 w 7920000"/>
              <a:gd name="connsiteY1" fmla="*/ 4763 h 317712"/>
              <a:gd name="connsiteX2" fmla="*/ 7920000 w 7920000"/>
              <a:gd name="connsiteY2" fmla="*/ 56922 h 317712"/>
              <a:gd name="connsiteX3" fmla="*/ 7920000 w 7920000"/>
              <a:gd name="connsiteY3" fmla="*/ 317712 h 317712"/>
              <a:gd name="connsiteX4" fmla="*/ 7920000 w 7920000"/>
              <a:gd name="connsiteY4" fmla="*/ 317712 h 317712"/>
              <a:gd name="connsiteX5" fmla="*/ 0 w 7920000"/>
              <a:gd name="connsiteY5" fmla="*/ 317712 h 317712"/>
              <a:gd name="connsiteX6" fmla="*/ 0 w 7920000"/>
              <a:gd name="connsiteY6" fmla="*/ 317712 h 317712"/>
              <a:gd name="connsiteX7" fmla="*/ 9525 w 7920000"/>
              <a:gd name="connsiteY7" fmla="*/ 145028 h 317712"/>
              <a:gd name="connsiteX8" fmla="*/ 166459 w 7920000"/>
              <a:gd name="connsiteY8" fmla="*/ 0 h 317712"/>
              <a:gd name="connsiteX0" fmla="*/ 166459 w 7920000"/>
              <a:gd name="connsiteY0" fmla="*/ 0 h 317712"/>
              <a:gd name="connsiteX1" fmla="*/ 7867841 w 7920000"/>
              <a:gd name="connsiteY1" fmla="*/ 4763 h 317712"/>
              <a:gd name="connsiteX2" fmla="*/ 7920000 w 7920000"/>
              <a:gd name="connsiteY2" fmla="*/ 56922 h 317712"/>
              <a:gd name="connsiteX3" fmla="*/ 7920000 w 7920000"/>
              <a:gd name="connsiteY3" fmla="*/ 317712 h 317712"/>
              <a:gd name="connsiteX4" fmla="*/ 7920000 w 7920000"/>
              <a:gd name="connsiteY4" fmla="*/ 317712 h 317712"/>
              <a:gd name="connsiteX5" fmla="*/ 0 w 7920000"/>
              <a:gd name="connsiteY5" fmla="*/ 317712 h 317712"/>
              <a:gd name="connsiteX6" fmla="*/ 0 w 7920000"/>
              <a:gd name="connsiteY6" fmla="*/ 317712 h 317712"/>
              <a:gd name="connsiteX7" fmla="*/ 4763 w 7920000"/>
              <a:gd name="connsiteY7" fmla="*/ 114072 h 317712"/>
              <a:gd name="connsiteX8" fmla="*/ 166459 w 7920000"/>
              <a:gd name="connsiteY8" fmla="*/ 0 h 317712"/>
              <a:gd name="connsiteX0" fmla="*/ 128359 w 7920000"/>
              <a:gd name="connsiteY0" fmla="*/ 0 h 312949"/>
              <a:gd name="connsiteX1" fmla="*/ 7867841 w 7920000"/>
              <a:gd name="connsiteY1" fmla="*/ 0 h 312949"/>
              <a:gd name="connsiteX2" fmla="*/ 7920000 w 7920000"/>
              <a:gd name="connsiteY2" fmla="*/ 52159 h 312949"/>
              <a:gd name="connsiteX3" fmla="*/ 7920000 w 7920000"/>
              <a:gd name="connsiteY3" fmla="*/ 312949 h 312949"/>
              <a:gd name="connsiteX4" fmla="*/ 7920000 w 7920000"/>
              <a:gd name="connsiteY4" fmla="*/ 312949 h 312949"/>
              <a:gd name="connsiteX5" fmla="*/ 0 w 7920000"/>
              <a:gd name="connsiteY5" fmla="*/ 312949 h 312949"/>
              <a:gd name="connsiteX6" fmla="*/ 0 w 7920000"/>
              <a:gd name="connsiteY6" fmla="*/ 312949 h 312949"/>
              <a:gd name="connsiteX7" fmla="*/ 4763 w 7920000"/>
              <a:gd name="connsiteY7" fmla="*/ 109309 h 312949"/>
              <a:gd name="connsiteX8" fmla="*/ 128359 w 7920000"/>
              <a:gd name="connsiteY8" fmla="*/ 0 h 312949"/>
              <a:gd name="connsiteX0" fmla="*/ 128359 w 7920000"/>
              <a:gd name="connsiteY0" fmla="*/ 0 h 312949"/>
              <a:gd name="connsiteX1" fmla="*/ 7867841 w 7920000"/>
              <a:gd name="connsiteY1" fmla="*/ 0 h 312949"/>
              <a:gd name="connsiteX2" fmla="*/ 7920000 w 7920000"/>
              <a:gd name="connsiteY2" fmla="*/ 52159 h 312949"/>
              <a:gd name="connsiteX3" fmla="*/ 7920000 w 7920000"/>
              <a:gd name="connsiteY3" fmla="*/ 312949 h 312949"/>
              <a:gd name="connsiteX4" fmla="*/ 7920000 w 7920000"/>
              <a:gd name="connsiteY4" fmla="*/ 312949 h 312949"/>
              <a:gd name="connsiteX5" fmla="*/ 0 w 7920000"/>
              <a:gd name="connsiteY5" fmla="*/ 312949 h 312949"/>
              <a:gd name="connsiteX6" fmla="*/ 0 w 7920000"/>
              <a:gd name="connsiteY6" fmla="*/ 312949 h 312949"/>
              <a:gd name="connsiteX7" fmla="*/ 4763 w 7920000"/>
              <a:gd name="connsiteY7" fmla="*/ 109309 h 312949"/>
              <a:gd name="connsiteX8" fmla="*/ 128359 w 7920000"/>
              <a:gd name="connsiteY8" fmla="*/ 0 h 312949"/>
              <a:gd name="connsiteX0" fmla="*/ 128359 w 7920000"/>
              <a:gd name="connsiteY0" fmla="*/ 2381 h 315330"/>
              <a:gd name="connsiteX1" fmla="*/ 7817834 w 7920000"/>
              <a:gd name="connsiteY1" fmla="*/ 0 h 315330"/>
              <a:gd name="connsiteX2" fmla="*/ 7920000 w 7920000"/>
              <a:gd name="connsiteY2" fmla="*/ 54540 h 315330"/>
              <a:gd name="connsiteX3" fmla="*/ 7920000 w 7920000"/>
              <a:gd name="connsiteY3" fmla="*/ 315330 h 315330"/>
              <a:gd name="connsiteX4" fmla="*/ 7920000 w 7920000"/>
              <a:gd name="connsiteY4" fmla="*/ 315330 h 315330"/>
              <a:gd name="connsiteX5" fmla="*/ 0 w 7920000"/>
              <a:gd name="connsiteY5" fmla="*/ 315330 h 315330"/>
              <a:gd name="connsiteX6" fmla="*/ 0 w 7920000"/>
              <a:gd name="connsiteY6" fmla="*/ 315330 h 315330"/>
              <a:gd name="connsiteX7" fmla="*/ 4763 w 7920000"/>
              <a:gd name="connsiteY7" fmla="*/ 111690 h 315330"/>
              <a:gd name="connsiteX8" fmla="*/ 128359 w 7920000"/>
              <a:gd name="connsiteY8" fmla="*/ 2381 h 315330"/>
              <a:gd name="connsiteX0" fmla="*/ 128359 w 7924763"/>
              <a:gd name="connsiteY0" fmla="*/ 2381 h 315330"/>
              <a:gd name="connsiteX1" fmla="*/ 7817834 w 7924763"/>
              <a:gd name="connsiteY1" fmla="*/ 0 h 315330"/>
              <a:gd name="connsiteX2" fmla="*/ 7924763 w 7924763"/>
              <a:gd name="connsiteY2" fmla="*/ 130740 h 315330"/>
              <a:gd name="connsiteX3" fmla="*/ 7920000 w 7924763"/>
              <a:gd name="connsiteY3" fmla="*/ 315330 h 315330"/>
              <a:gd name="connsiteX4" fmla="*/ 7920000 w 7924763"/>
              <a:gd name="connsiteY4" fmla="*/ 315330 h 315330"/>
              <a:gd name="connsiteX5" fmla="*/ 0 w 7924763"/>
              <a:gd name="connsiteY5" fmla="*/ 315330 h 315330"/>
              <a:gd name="connsiteX6" fmla="*/ 0 w 7924763"/>
              <a:gd name="connsiteY6" fmla="*/ 315330 h 315330"/>
              <a:gd name="connsiteX7" fmla="*/ 4763 w 7924763"/>
              <a:gd name="connsiteY7" fmla="*/ 111690 h 315330"/>
              <a:gd name="connsiteX8" fmla="*/ 128359 w 7924763"/>
              <a:gd name="connsiteY8" fmla="*/ 2381 h 315330"/>
              <a:gd name="connsiteX0" fmla="*/ 128359 w 7924763"/>
              <a:gd name="connsiteY0" fmla="*/ 2381 h 315330"/>
              <a:gd name="connsiteX1" fmla="*/ 7817834 w 7924763"/>
              <a:gd name="connsiteY1" fmla="*/ 0 h 315330"/>
              <a:gd name="connsiteX2" fmla="*/ 7924763 w 7924763"/>
              <a:gd name="connsiteY2" fmla="*/ 130740 h 315330"/>
              <a:gd name="connsiteX3" fmla="*/ 7920000 w 7924763"/>
              <a:gd name="connsiteY3" fmla="*/ 315330 h 315330"/>
              <a:gd name="connsiteX4" fmla="*/ 7920000 w 7924763"/>
              <a:gd name="connsiteY4" fmla="*/ 315330 h 315330"/>
              <a:gd name="connsiteX5" fmla="*/ 0 w 7924763"/>
              <a:gd name="connsiteY5" fmla="*/ 315330 h 315330"/>
              <a:gd name="connsiteX6" fmla="*/ 0 w 7924763"/>
              <a:gd name="connsiteY6" fmla="*/ 315330 h 315330"/>
              <a:gd name="connsiteX7" fmla="*/ 4763 w 7924763"/>
              <a:gd name="connsiteY7" fmla="*/ 111690 h 315330"/>
              <a:gd name="connsiteX8" fmla="*/ 128359 w 7924763"/>
              <a:gd name="connsiteY8" fmla="*/ 2381 h 315330"/>
              <a:gd name="connsiteX0" fmla="*/ 128359 w 7924763"/>
              <a:gd name="connsiteY0" fmla="*/ 0 h 312949"/>
              <a:gd name="connsiteX1" fmla="*/ 7810690 w 7924763"/>
              <a:gd name="connsiteY1" fmla="*/ 4762 h 312949"/>
              <a:gd name="connsiteX2" fmla="*/ 7924763 w 7924763"/>
              <a:gd name="connsiteY2" fmla="*/ 128359 h 312949"/>
              <a:gd name="connsiteX3" fmla="*/ 7920000 w 7924763"/>
              <a:gd name="connsiteY3" fmla="*/ 312949 h 312949"/>
              <a:gd name="connsiteX4" fmla="*/ 7920000 w 7924763"/>
              <a:gd name="connsiteY4" fmla="*/ 312949 h 312949"/>
              <a:gd name="connsiteX5" fmla="*/ 0 w 7924763"/>
              <a:gd name="connsiteY5" fmla="*/ 312949 h 312949"/>
              <a:gd name="connsiteX6" fmla="*/ 0 w 7924763"/>
              <a:gd name="connsiteY6" fmla="*/ 312949 h 312949"/>
              <a:gd name="connsiteX7" fmla="*/ 4763 w 7924763"/>
              <a:gd name="connsiteY7" fmla="*/ 109309 h 312949"/>
              <a:gd name="connsiteX8" fmla="*/ 128359 w 7924763"/>
              <a:gd name="connsiteY8" fmla="*/ 0 h 312949"/>
              <a:gd name="connsiteX0" fmla="*/ 128359 w 7924763"/>
              <a:gd name="connsiteY0" fmla="*/ 0 h 312949"/>
              <a:gd name="connsiteX1" fmla="*/ 7824977 w 7924763"/>
              <a:gd name="connsiteY1" fmla="*/ 0 h 312949"/>
              <a:gd name="connsiteX2" fmla="*/ 7924763 w 7924763"/>
              <a:gd name="connsiteY2" fmla="*/ 128359 h 312949"/>
              <a:gd name="connsiteX3" fmla="*/ 7920000 w 7924763"/>
              <a:gd name="connsiteY3" fmla="*/ 312949 h 312949"/>
              <a:gd name="connsiteX4" fmla="*/ 7920000 w 7924763"/>
              <a:gd name="connsiteY4" fmla="*/ 312949 h 312949"/>
              <a:gd name="connsiteX5" fmla="*/ 0 w 7924763"/>
              <a:gd name="connsiteY5" fmla="*/ 312949 h 312949"/>
              <a:gd name="connsiteX6" fmla="*/ 0 w 7924763"/>
              <a:gd name="connsiteY6" fmla="*/ 312949 h 312949"/>
              <a:gd name="connsiteX7" fmla="*/ 4763 w 7924763"/>
              <a:gd name="connsiteY7" fmla="*/ 109309 h 312949"/>
              <a:gd name="connsiteX8" fmla="*/ 128359 w 7924763"/>
              <a:gd name="connsiteY8" fmla="*/ 0 h 312949"/>
              <a:gd name="connsiteX0" fmla="*/ 102165 w 7924763"/>
              <a:gd name="connsiteY0" fmla="*/ 0 h 315330"/>
              <a:gd name="connsiteX1" fmla="*/ 7824977 w 7924763"/>
              <a:gd name="connsiteY1" fmla="*/ 2381 h 315330"/>
              <a:gd name="connsiteX2" fmla="*/ 7924763 w 7924763"/>
              <a:gd name="connsiteY2" fmla="*/ 130740 h 315330"/>
              <a:gd name="connsiteX3" fmla="*/ 7920000 w 7924763"/>
              <a:gd name="connsiteY3" fmla="*/ 315330 h 315330"/>
              <a:gd name="connsiteX4" fmla="*/ 7920000 w 7924763"/>
              <a:gd name="connsiteY4" fmla="*/ 315330 h 315330"/>
              <a:gd name="connsiteX5" fmla="*/ 0 w 7924763"/>
              <a:gd name="connsiteY5" fmla="*/ 315330 h 315330"/>
              <a:gd name="connsiteX6" fmla="*/ 0 w 7924763"/>
              <a:gd name="connsiteY6" fmla="*/ 315330 h 315330"/>
              <a:gd name="connsiteX7" fmla="*/ 4763 w 7924763"/>
              <a:gd name="connsiteY7" fmla="*/ 111690 h 315330"/>
              <a:gd name="connsiteX8" fmla="*/ 102165 w 7924763"/>
              <a:gd name="connsiteY8" fmla="*/ 0 h 315330"/>
              <a:gd name="connsiteX0" fmla="*/ 104923 w 7927521"/>
              <a:gd name="connsiteY0" fmla="*/ 0 h 315330"/>
              <a:gd name="connsiteX1" fmla="*/ 7827735 w 7927521"/>
              <a:gd name="connsiteY1" fmla="*/ 2381 h 315330"/>
              <a:gd name="connsiteX2" fmla="*/ 7927521 w 7927521"/>
              <a:gd name="connsiteY2" fmla="*/ 130740 h 315330"/>
              <a:gd name="connsiteX3" fmla="*/ 7922758 w 7927521"/>
              <a:gd name="connsiteY3" fmla="*/ 315330 h 315330"/>
              <a:gd name="connsiteX4" fmla="*/ 7922758 w 7927521"/>
              <a:gd name="connsiteY4" fmla="*/ 315330 h 315330"/>
              <a:gd name="connsiteX5" fmla="*/ 2758 w 7927521"/>
              <a:gd name="connsiteY5" fmla="*/ 315330 h 315330"/>
              <a:gd name="connsiteX6" fmla="*/ 2758 w 7927521"/>
              <a:gd name="connsiteY6" fmla="*/ 315330 h 315330"/>
              <a:gd name="connsiteX7" fmla="*/ 377 w 7927521"/>
              <a:gd name="connsiteY7" fmla="*/ 109309 h 315330"/>
              <a:gd name="connsiteX8" fmla="*/ 104923 w 7927521"/>
              <a:gd name="connsiteY8" fmla="*/ 0 h 315330"/>
              <a:gd name="connsiteX0" fmla="*/ 104923 w 7927521"/>
              <a:gd name="connsiteY0" fmla="*/ 0 h 315330"/>
              <a:gd name="connsiteX1" fmla="*/ 7839641 w 7927521"/>
              <a:gd name="connsiteY1" fmla="*/ 2381 h 315330"/>
              <a:gd name="connsiteX2" fmla="*/ 7927521 w 7927521"/>
              <a:gd name="connsiteY2" fmla="*/ 130740 h 315330"/>
              <a:gd name="connsiteX3" fmla="*/ 7922758 w 7927521"/>
              <a:gd name="connsiteY3" fmla="*/ 315330 h 315330"/>
              <a:gd name="connsiteX4" fmla="*/ 7922758 w 7927521"/>
              <a:gd name="connsiteY4" fmla="*/ 315330 h 315330"/>
              <a:gd name="connsiteX5" fmla="*/ 2758 w 7927521"/>
              <a:gd name="connsiteY5" fmla="*/ 315330 h 315330"/>
              <a:gd name="connsiteX6" fmla="*/ 2758 w 7927521"/>
              <a:gd name="connsiteY6" fmla="*/ 315330 h 315330"/>
              <a:gd name="connsiteX7" fmla="*/ 377 w 7927521"/>
              <a:gd name="connsiteY7" fmla="*/ 109309 h 315330"/>
              <a:gd name="connsiteX8" fmla="*/ 104923 w 7927521"/>
              <a:gd name="connsiteY8" fmla="*/ 0 h 315330"/>
              <a:gd name="connsiteX0" fmla="*/ 104923 w 7927521"/>
              <a:gd name="connsiteY0" fmla="*/ 0 h 315330"/>
              <a:gd name="connsiteX1" fmla="*/ 7839641 w 7927521"/>
              <a:gd name="connsiteY1" fmla="*/ 2381 h 315330"/>
              <a:gd name="connsiteX2" fmla="*/ 7927521 w 7927521"/>
              <a:gd name="connsiteY2" fmla="*/ 111690 h 315330"/>
              <a:gd name="connsiteX3" fmla="*/ 7922758 w 7927521"/>
              <a:gd name="connsiteY3" fmla="*/ 315330 h 315330"/>
              <a:gd name="connsiteX4" fmla="*/ 7922758 w 7927521"/>
              <a:gd name="connsiteY4" fmla="*/ 315330 h 315330"/>
              <a:gd name="connsiteX5" fmla="*/ 2758 w 7927521"/>
              <a:gd name="connsiteY5" fmla="*/ 315330 h 315330"/>
              <a:gd name="connsiteX6" fmla="*/ 2758 w 7927521"/>
              <a:gd name="connsiteY6" fmla="*/ 315330 h 315330"/>
              <a:gd name="connsiteX7" fmla="*/ 377 w 7927521"/>
              <a:gd name="connsiteY7" fmla="*/ 109309 h 315330"/>
              <a:gd name="connsiteX8" fmla="*/ 104923 w 7927521"/>
              <a:gd name="connsiteY8" fmla="*/ 0 h 315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7521" h="315330">
                <a:moveTo>
                  <a:pt x="104923" y="0"/>
                </a:moveTo>
                <a:lnTo>
                  <a:pt x="7839641" y="2381"/>
                </a:lnTo>
                <a:cubicBezTo>
                  <a:pt x="7868448" y="2381"/>
                  <a:pt x="7920378" y="-2842"/>
                  <a:pt x="7927521" y="111690"/>
                </a:cubicBezTo>
                <a:lnTo>
                  <a:pt x="7922758" y="315330"/>
                </a:lnTo>
                <a:lnTo>
                  <a:pt x="7922758" y="315330"/>
                </a:lnTo>
                <a:lnTo>
                  <a:pt x="2758" y="315330"/>
                </a:lnTo>
                <a:lnTo>
                  <a:pt x="2758" y="315330"/>
                </a:lnTo>
                <a:cubicBezTo>
                  <a:pt x="1964" y="246656"/>
                  <a:pt x="1171" y="177983"/>
                  <a:pt x="377" y="109309"/>
                </a:cubicBezTo>
                <a:cubicBezTo>
                  <a:pt x="377" y="80502"/>
                  <a:pt x="-11990" y="0"/>
                  <a:pt x="104923" y="0"/>
                </a:cubicBezTo>
                <a:close/>
              </a:path>
            </a:pathLst>
          </a:custGeom>
          <a:solidFill>
            <a:srgbClr val="94111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7" name="TextBox 36">
            <a:extLst>
              <a:ext uri="{FF2B5EF4-FFF2-40B4-BE49-F238E27FC236}">
                <a16:creationId xmlns:a16="http://schemas.microsoft.com/office/drawing/2014/main" id="{AB5A8E9B-23AC-8BDD-D85C-6C55D34F485F}"/>
              </a:ext>
            </a:extLst>
          </p:cNvPr>
          <p:cNvSpPr txBox="1"/>
          <p:nvPr/>
        </p:nvSpPr>
        <p:spPr>
          <a:xfrm>
            <a:off x="2144948" y="2863869"/>
            <a:ext cx="1153017" cy="215444"/>
          </a:xfrm>
          <a:prstGeom prst="rect">
            <a:avLst/>
          </a:prstGeom>
          <a:noFill/>
        </p:spPr>
        <p:txBody>
          <a:bodyPr wrap="square" rtlCol="0">
            <a:spAutoFit/>
          </a:bodyPr>
          <a:lstStyle/>
          <a:p>
            <a:r>
              <a:rPr lang="en-GB" sz="800">
                <a:solidFill>
                  <a:schemeClr val="bg1"/>
                </a:solidFill>
              </a:rPr>
              <a:t>EUR </a:t>
            </a:r>
            <a:r>
              <a:rPr lang="en-GB" sz="800" err="1">
                <a:solidFill>
                  <a:schemeClr val="bg1"/>
                </a:solidFill>
              </a:rPr>
              <a:t>tuhandetes</a:t>
            </a:r>
            <a:endParaRPr lang="en-GB" sz="800">
              <a:solidFill>
                <a:schemeClr val="bg1"/>
              </a:solidFill>
            </a:endParaRPr>
          </a:p>
        </p:txBody>
      </p:sp>
      <p:sp>
        <p:nvSpPr>
          <p:cNvPr id="38" name="TextBox 37">
            <a:extLst>
              <a:ext uri="{FF2B5EF4-FFF2-40B4-BE49-F238E27FC236}">
                <a16:creationId xmlns:a16="http://schemas.microsoft.com/office/drawing/2014/main" id="{1488D7EA-2D77-9652-5B76-6B7685278557}"/>
              </a:ext>
            </a:extLst>
          </p:cNvPr>
          <p:cNvSpPr txBox="1"/>
          <p:nvPr/>
        </p:nvSpPr>
        <p:spPr>
          <a:xfrm>
            <a:off x="5564731" y="2837926"/>
            <a:ext cx="938834" cy="246221"/>
          </a:xfrm>
          <a:prstGeom prst="rect">
            <a:avLst/>
          </a:prstGeom>
          <a:noFill/>
        </p:spPr>
        <p:txBody>
          <a:bodyPr wrap="square" rtlCol="0">
            <a:spAutoFit/>
          </a:bodyPr>
          <a:lstStyle/>
          <a:p>
            <a:pPr algn="ctr"/>
            <a:r>
              <a:rPr lang="en-GB" sz="1000">
                <a:solidFill>
                  <a:schemeClr val="bg1"/>
                </a:solidFill>
              </a:rPr>
              <a:t>Q</a:t>
            </a:r>
            <a:r>
              <a:rPr lang="et-EE" sz="1000">
                <a:solidFill>
                  <a:schemeClr val="bg1"/>
                </a:solidFill>
              </a:rPr>
              <a:t>3</a:t>
            </a:r>
            <a:r>
              <a:rPr lang="en-GB" sz="1000">
                <a:solidFill>
                  <a:schemeClr val="bg1"/>
                </a:solidFill>
              </a:rPr>
              <a:t> 202</a:t>
            </a:r>
            <a:r>
              <a:rPr lang="et-EE" sz="1000">
                <a:solidFill>
                  <a:schemeClr val="bg1"/>
                </a:solidFill>
              </a:rPr>
              <a:t>3</a:t>
            </a:r>
            <a:endParaRPr lang="en-GB" sz="1000">
              <a:solidFill>
                <a:schemeClr val="bg1"/>
              </a:solidFill>
            </a:endParaRPr>
          </a:p>
        </p:txBody>
      </p:sp>
      <p:cxnSp>
        <p:nvCxnSpPr>
          <p:cNvPr id="39" name="Straight Connector 38">
            <a:extLst>
              <a:ext uri="{FF2B5EF4-FFF2-40B4-BE49-F238E27FC236}">
                <a16:creationId xmlns:a16="http://schemas.microsoft.com/office/drawing/2014/main" id="{4720B372-A289-0A63-1AA6-2D37A4E78C67}"/>
              </a:ext>
            </a:extLst>
          </p:cNvPr>
          <p:cNvCxnSpPr>
            <a:cxnSpLocks/>
          </p:cNvCxnSpPr>
          <p:nvPr/>
        </p:nvCxnSpPr>
        <p:spPr>
          <a:xfrm>
            <a:off x="2147535" y="3593818"/>
            <a:ext cx="7919999" cy="0"/>
          </a:xfrm>
          <a:prstGeom prst="line">
            <a:avLst/>
          </a:prstGeom>
          <a:ln w="9525">
            <a:solidFill>
              <a:srgbClr val="9E1114"/>
            </a:solidFill>
            <a:prstDash val="solid"/>
          </a:ln>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a16="http://schemas.microsoft.com/office/drawing/2014/main" id="{74394037-C5CF-842C-C4A6-93B8898107CA}"/>
              </a:ext>
            </a:extLst>
          </p:cNvPr>
          <p:cNvSpPr txBox="1"/>
          <p:nvPr/>
        </p:nvSpPr>
        <p:spPr>
          <a:xfrm>
            <a:off x="9077546" y="2837926"/>
            <a:ext cx="837807" cy="246221"/>
          </a:xfrm>
          <a:prstGeom prst="rect">
            <a:avLst/>
          </a:prstGeom>
          <a:noFill/>
        </p:spPr>
        <p:txBody>
          <a:bodyPr wrap="square" rtlCol="0">
            <a:spAutoFit/>
          </a:bodyPr>
          <a:lstStyle/>
          <a:p>
            <a:pPr algn="ctr"/>
            <a:r>
              <a:rPr lang="en-GB" sz="1000">
                <a:solidFill>
                  <a:schemeClr val="bg1"/>
                </a:solidFill>
              </a:rPr>
              <a:t>Q</a:t>
            </a:r>
            <a:r>
              <a:rPr lang="et-EE" sz="1000">
                <a:solidFill>
                  <a:schemeClr val="bg1"/>
                </a:solidFill>
              </a:rPr>
              <a:t>4</a:t>
            </a:r>
            <a:r>
              <a:rPr lang="en-GB" sz="1000">
                <a:solidFill>
                  <a:schemeClr val="bg1"/>
                </a:solidFill>
              </a:rPr>
              <a:t> 202</a:t>
            </a:r>
            <a:r>
              <a:rPr lang="et-EE" sz="1000">
                <a:solidFill>
                  <a:schemeClr val="bg1"/>
                </a:solidFill>
              </a:rPr>
              <a:t>2</a:t>
            </a:r>
            <a:endParaRPr lang="en-GB" sz="1000">
              <a:solidFill>
                <a:schemeClr val="bg1"/>
              </a:solidFill>
            </a:endParaRPr>
          </a:p>
        </p:txBody>
      </p:sp>
      <p:graphicFrame>
        <p:nvGraphicFramePr>
          <p:cNvPr id="41" name="Table 40">
            <a:extLst>
              <a:ext uri="{FF2B5EF4-FFF2-40B4-BE49-F238E27FC236}">
                <a16:creationId xmlns:a16="http://schemas.microsoft.com/office/drawing/2014/main" id="{803A1B0E-AED4-7932-A531-E1257464605D}"/>
              </a:ext>
            </a:extLst>
          </p:cNvPr>
          <p:cNvGraphicFramePr>
            <a:graphicFrameLocks noGrp="1"/>
          </p:cNvGraphicFramePr>
          <p:nvPr>
            <p:extLst>
              <p:ext uri="{D42A27DB-BD31-4B8C-83A1-F6EECF244321}">
                <p14:modId xmlns:p14="http://schemas.microsoft.com/office/powerpoint/2010/main" val="3563361802"/>
              </p:ext>
            </p:extLst>
          </p:nvPr>
        </p:nvGraphicFramePr>
        <p:xfrm>
          <a:off x="2189048" y="3115370"/>
          <a:ext cx="7883250" cy="718926"/>
        </p:xfrm>
        <a:graphic>
          <a:graphicData uri="http://schemas.openxmlformats.org/drawingml/2006/table">
            <a:tbl>
              <a:tblPr/>
              <a:tblGrid>
                <a:gridCol w="3260702">
                  <a:extLst>
                    <a:ext uri="{9D8B030D-6E8A-4147-A177-3AD203B41FA5}">
                      <a16:colId xmlns:a16="http://schemas.microsoft.com/office/drawing/2014/main" val="4053640473"/>
                    </a:ext>
                  </a:extLst>
                </a:gridCol>
                <a:gridCol w="1155637">
                  <a:extLst>
                    <a:ext uri="{9D8B030D-6E8A-4147-A177-3AD203B41FA5}">
                      <a16:colId xmlns:a16="http://schemas.microsoft.com/office/drawing/2014/main" val="1382127923"/>
                    </a:ext>
                  </a:extLst>
                </a:gridCol>
                <a:gridCol w="1155637">
                  <a:extLst>
                    <a:ext uri="{9D8B030D-6E8A-4147-A177-3AD203B41FA5}">
                      <a16:colId xmlns:a16="http://schemas.microsoft.com/office/drawing/2014/main" val="74824613"/>
                    </a:ext>
                  </a:extLst>
                </a:gridCol>
                <a:gridCol w="1155637">
                  <a:extLst>
                    <a:ext uri="{9D8B030D-6E8A-4147-A177-3AD203B41FA5}">
                      <a16:colId xmlns:a16="http://schemas.microsoft.com/office/drawing/2014/main" val="717597016"/>
                    </a:ext>
                  </a:extLst>
                </a:gridCol>
                <a:gridCol w="1155637">
                  <a:extLst>
                    <a:ext uri="{9D8B030D-6E8A-4147-A177-3AD203B41FA5}">
                      <a16:colId xmlns:a16="http://schemas.microsoft.com/office/drawing/2014/main" val="282090020"/>
                    </a:ext>
                  </a:extLst>
                </a:gridCol>
              </a:tblGrid>
              <a:tr h="239642">
                <a:tc>
                  <a:txBody>
                    <a:bodyPr/>
                    <a:lstStyle/>
                    <a:p>
                      <a:r>
                        <a:rPr lang="et-EE" sz="1000">
                          <a:latin typeface="+mj-lt"/>
                        </a:rPr>
                        <a:t>Tasumised materiaalse ja immateriaalse põhivara soetamisel</a:t>
                      </a:r>
                      <a:endParaRPr lang="en-US" sz="1000">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12700" cmpd="sng">
                      <a:noFill/>
                      <a:prstDash val="dash"/>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000">
                          <a:latin typeface="+mj-lt"/>
                        </a:rPr>
                        <a:t>0</a:t>
                      </a:r>
                      <a:endParaRPr lang="en-US" sz="1000">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12700" cmpd="sng">
                      <a:noFill/>
                      <a:prstDash val="dash"/>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000">
                          <a:latin typeface="+mj-lt"/>
                        </a:rPr>
                        <a:t>0</a:t>
                      </a:r>
                      <a:endParaRPr lang="en-US" sz="1000">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12700" cmpd="sng">
                      <a:noFill/>
                      <a:prstDash val="dash"/>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000">
                          <a:latin typeface="+mj-lt"/>
                        </a:rPr>
                        <a:t>-1</a:t>
                      </a:r>
                      <a:endParaRPr lang="en-US" sz="1000">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12700" cmpd="sng">
                      <a:noFill/>
                      <a:prstDash val="dash"/>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000">
                          <a:latin typeface="+mj-lt"/>
                        </a:rPr>
                        <a:t>0</a:t>
                      </a:r>
                      <a:endParaRPr lang="en-US" sz="1000">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12700" cmpd="sng">
                      <a:noFill/>
                      <a:prstDash val="dash"/>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4588627"/>
                  </a:ext>
                </a:extLst>
              </a:tr>
              <a:tr h="239642">
                <a:tc>
                  <a:txBody>
                    <a:bodyPr/>
                    <a:lstStyle/>
                    <a:p>
                      <a:r>
                        <a:rPr lang="et-EE" sz="1000">
                          <a:latin typeface="+mj-lt"/>
                        </a:rPr>
                        <a:t>Laekunud kinnisvarainvesteeringute müügist</a:t>
                      </a:r>
                      <a:endParaRPr lang="en-US" sz="1000">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000">
                          <a:latin typeface="+mj-lt"/>
                        </a:rPr>
                        <a:t>0</a:t>
                      </a:r>
                      <a:endParaRPr lang="en-US" sz="1000">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000">
                          <a:latin typeface="+mj-lt"/>
                        </a:rPr>
                        <a:t>8 834</a:t>
                      </a:r>
                      <a:endParaRPr lang="en-US" sz="1000">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000">
                          <a:latin typeface="+mj-lt"/>
                        </a:rPr>
                        <a:t>60</a:t>
                      </a:r>
                      <a:endParaRPr lang="en-US" sz="1000">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000">
                          <a:latin typeface="+mj-lt"/>
                        </a:rPr>
                        <a:t>0</a:t>
                      </a:r>
                      <a:endParaRPr lang="en-US" sz="1000">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6164031"/>
                  </a:ext>
                </a:extLst>
              </a:tr>
              <a:tr h="239642">
                <a:tc>
                  <a:txBody>
                    <a:bodyPr/>
                    <a:lstStyle/>
                    <a:p>
                      <a:r>
                        <a:rPr lang="et-EE" sz="1000" b="1">
                          <a:latin typeface="+mj-lt"/>
                        </a:rPr>
                        <a:t>RAHAVOOD INVESTEERIMISTEGEVUSEST KOKKU</a:t>
                      </a:r>
                      <a:endParaRPr lang="en-US" sz="1000" b="1">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6350"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000" b="1">
                          <a:latin typeface="+mj-lt"/>
                        </a:rPr>
                        <a:t>0</a:t>
                      </a:r>
                      <a:endParaRPr lang="en-US" sz="1000" b="1">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6350"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000" b="1">
                          <a:latin typeface="+mj-lt"/>
                        </a:rPr>
                        <a:t>8 834</a:t>
                      </a:r>
                      <a:endParaRPr lang="en-US" sz="1000" b="1">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6350"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000" b="1">
                          <a:latin typeface="+mj-lt"/>
                        </a:rPr>
                        <a:t>59</a:t>
                      </a:r>
                      <a:endParaRPr lang="en-US" sz="1000" b="1">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6350"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000" b="1">
                          <a:latin typeface="+mj-lt"/>
                        </a:rPr>
                        <a:t>0</a:t>
                      </a:r>
                      <a:endParaRPr lang="en-US" sz="1000" b="1">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6350"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73361411"/>
                  </a:ext>
                </a:extLst>
              </a:tr>
            </a:tbl>
          </a:graphicData>
        </a:graphic>
      </p:graphicFrame>
      <p:sp>
        <p:nvSpPr>
          <p:cNvPr id="42" name="TextBox 41">
            <a:extLst>
              <a:ext uri="{FF2B5EF4-FFF2-40B4-BE49-F238E27FC236}">
                <a16:creationId xmlns:a16="http://schemas.microsoft.com/office/drawing/2014/main" id="{E0F8036D-AFB8-34CD-145A-6652995FBCFB}"/>
              </a:ext>
            </a:extLst>
          </p:cNvPr>
          <p:cNvSpPr txBox="1"/>
          <p:nvPr/>
        </p:nvSpPr>
        <p:spPr>
          <a:xfrm>
            <a:off x="7940284" y="2837926"/>
            <a:ext cx="837807" cy="246221"/>
          </a:xfrm>
          <a:prstGeom prst="rect">
            <a:avLst/>
          </a:prstGeom>
          <a:noFill/>
        </p:spPr>
        <p:txBody>
          <a:bodyPr wrap="square" rtlCol="0">
            <a:spAutoFit/>
          </a:bodyPr>
          <a:lstStyle/>
          <a:p>
            <a:pPr algn="ctr"/>
            <a:r>
              <a:rPr lang="en-GB" sz="1000">
                <a:solidFill>
                  <a:schemeClr val="bg1"/>
                </a:solidFill>
              </a:rPr>
              <a:t>Q</a:t>
            </a:r>
            <a:r>
              <a:rPr lang="et-EE" sz="1000">
                <a:solidFill>
                  <a:schemeClr val="bg1"/>
                </a:solidFill>
              </a:rPr>
              <a:t>1</a:t>
            </a:r>
            <a:r>
              <a:rPr lang="en-GB" sz="1000">
                <a:solidFill>
                  <a:schemeClr val="bg1"/>
                </a:solidFill>
              </a:rPr>
              <a:t> 202</a:t>
            </a:r>
            <a:r>
              <a:rPr lang="et-EE" sz="1000">
                <a:solidFill>
                  <a:schemeClr val="bg1"/>
                </a:solidFill>
              </a:rPr>
              <a:t>3</a:t>
            </a:r>
            <a:endParaRPr lang="en-GB" sz="1000">
              <a:solidFill>
                <a:schemeClr val="bg1"/>
              </a:solidFill>
            </a:endParaRPr>
          </a:p>
        </p:txBody>
      </p:sp>
      <p:sp>
        <p:nvSpPr>
          <p:cNvPr id="43" name="TextBox 42">
            <a:extLst>
              <a:ext uri="{FF2B5EF4-FFF2-40B4-BE49-F238E27FC236}">
                <a16:creationId xmlns:a16="http://schemas.microsoft.com/office/drawing/2014/main" id="{1F90DD9D-E0B5-1906-D954-C80A7324DA31}"/>
              </a:ext>
            </a:extLst>
          </p:cNvPr>
          <p:cNvSpPr txBox="1"/>
          <p:nvPr/>
        </p:nvSpPr>
        <p:spPr>
          <a:xfrm>
            <a:off x="6803021" y="2837926"/>
            <a:ext cx="837807" cy="246221"/>
          </a:xfrm>
          <a:prstGeom prst="rect">
            <a:avLst/>
          </a:prstGeom>
          <a:noFill/>
        </p:spPr>
        <p:txBody>
          <a:bodyPr wrap="square" rtlCol="0">
            <a:spAutoFit/>
          </a:bodyPr>
          <a:lstStyle/>
          <a:p>
            <a:pPr algn="ctr"/>
            <a:r>
              <a:rPr lang="en-GB" sz="1000">
                <a:solidFill>
                  <a:schemeClr val="bg1"/>
                </a:solidFill>
              </a:rPr>
              <a:t>Q</a:t>
            </a:r>
            <a:r>
              <a:rPr lang="et-EE" sz="1000">
                <a:solidFill>
                  <a:schemeClr val="bg1"/>
                </a:solidFill>
              </a:rPr>
              <a:t>2</a:t>
            </a:r>
            <a:r>
              <a:rPr lang="en-GB" sz="1000">
                <a:solidFill>
                  <a:schemeClr val="bg1"/>
                </a:solidFill>
              </a:rPr>
              <a:t> 202</a:t>
            </a:r>
            <a:r>
              <a:rPr lang="et-EE" sz="1000">
                <a:solidFill>
                  <a:schemeClr val="bg1"/>
                </a:solidFill>
              </a:rPr>
              <a:t>3</a:t>
            </a:r>
            <a:endParaRPr lang="en-GB" sz="1000">
              <a:solidFill>
                <a:schemeClr val="bg1"/>
              </a:solidFill>
            </a:endParaRPr>
          </a:p>
        </p:txBody>
      </p:sp>
      <p:sp>
        <p:nvSpPr>
          <p:cNvPr id="54" name="Rectangle: Rounded Corners 53">
            <a:extLst>
              <a:ext uri="{FF2B5EF4-FFF2-40B4-BE49-F238E27FC236}">
                <a16:creationId xmlns:a16="http://schemas.microsoft.com/office/drawing/2014/main" id="{7F18E9FA-2E3D-933C-CFEA-A1E07ECDD7BC}"/>
              </a:ext>
            </a:extLst>
          </p:cNvPr>
          <p:cNvSpPr/>
          <p:nvPr/>
        </p:nvSpPr>
        <p:spPr>
          <a:xfrm>
            <a:off x="2147535" y="4027172"/>
            <a:ext cx="7920000" cy="1695795"/>
          </a:xfrm>
          <a:prstGeom prst="roundRect">
            <a:avLst>
              <a:gd name="adj" fmla="val 6050"/>
            </a:avLst>
          </a:prstGeom>
          <a:noFill/>
          <a:ln w="9525">
            <a:solidFill>
              <a:srgbClr val="9411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55" name="Rectangle: Top Corners Rounded 87">
            <a:extLst>
              <a:ext uri="{FF2B5EF4-FFF2-40B4-BE49-F238E27FC236}">
                <a16:creationId xmlns:a16="http://schemas.microsoft.com/office/drawing/2014/main" id="{9B098B82-71D3-B0A9-C043-7934AD744C22}"/>
              </a:ext>
            </a:extLst>
          </p:cNvPr>
          <p:cNvSpPr>
            <a:spLocks/>
          </p:cNvSpPr>
          <p:nvPr/>
        </p:nvSpPr>
        <p:spPr>
          <a:xfrm>
            <a:off x="2147535" y="4026513"/>
            <a:ext cx="7924763" cy="312949"/>
          </a:xfrm>
          <a:custGeom>
            <a:avLst/>
            <a:gdLst>
              <a:gd name="connsiteX0" fmla="*/ 52159 w 7920000"/>
              <a:gd name="connsiteY0" fmla="*/ 0 h 312949"/>
              <a:gd name="connsiteX1" fmla="*/ 7867841 w 7920000"/>
              <a:gd name="connsiteY1" fmla="*/ 0 h 312949"/>
              <a:gd name="connsiteX2" fmla="*/ 7920000 w 7920000"/>
              <a:gd name="connsiteY2" fmla="*/ 52159 h 312949"/>
              <a:gd name="connsiteX3" fmla="*/ 7920000 w 7920000"/>
              <a:gd name="connsiteY3" fmla="*/ 312949 h 312949"/>
              <a:gd name="connsiteX4" fmla="*/ 7920000 w 7920000"/>
              <a:gd name="connsiteY4" fmla="*/ 312949 h 312949"/>
              <a:gd name="connsiteX5" fmla="*/ 0 w 7920000"/>
              <a:gd name="connsiteY5" fmla="*/ 312949 h 312949"/>
              <a:gd name="connsiteX6" fmla="*/ 0 w 7920000"/>
              <a:gd name="connsiteY6" fmla="*/ 312949 h 312949"/>
              <a:gd name="connsiteX7" fmla="*/ 0 w 7920000"/>
              <a:gd name="connsiteY7" fmla="*/ 52159 h 312949"/>
              <a:gd name="connsiteX8" fmla="*/ 52159 w 7920000"/>
              <a:gd name="connsiteY8" fmla="*/ 0 h 312949"/>
              <a:gd name="connsiteX0" fmla="*/ 166459 w 7920000"/>
              <a:gd name="connsiteY0" fmla="*/ 0 h 317712"/>
              <a:gd name="connsiteX1" fmla="*/ 7867841 w 7920000"/>
              <a:gd name="connsiteY1" fmla="*/ 4763 h 317712"/>
              <a:gd name="connsiteX2" fmla="*/ 7920000 w 7920000"/>
              <a:gd name="connsiteY2" fmla="*/ 56922 h 317712"/>
              <a:gd name="connsiteX3" fmla="*/ 7920000 w 7920000"/>
              <a:gd name="connsiteY3" fmla="*/ 317712 h 317712"/>
              <a:gd name="connsiteX4" fmla="*/ 7920000 w 7920000"/>
              <a:gd name="connsiteY4" fmla="*/ 317712 h 317712"/>
              <a:gd name="connsiteX5" fmla="*/ 0 w 7920000"/>
              <a:gd name="connsiteY5" fmla="*/ 317712 h 317712"/>
              <a:gd name="connsiteX6" fmla="*/ 0 w 7920000"/>
              <a:gd name="connsiteY6" fmla="*/ 317712 h 317712"/>
              <a:gd name="connsiteX7" fmla="*/ 0 w 7920000"/>
              <a:gd name="connsiteY7" fmla="*/ 56922 h 317712"/>
              <a:gd name="connsiteX8" fmla="*/ 166459 w 7920000"/>
              <a:gd name="connsiteY8" fmla="*/ 0 h 317712"/>
              <a:gd name="connsiteX0" fmla="*/ 166459 w 7920000"/>
              <a:gd name="connsiteY0" fmla="*/ 0 h 317712"/>
              <a:gd name="connsiteX1" fmla="*/ 7867841 w 7920000"/>
              <a:gd name="connsiteY1" fmla="*/ 4763 h 317712"/>
              <a:gd name="connsiteX2" fmla="*/ 7920000 w 7920000"/>
              <a:gd name="connsiteY2" fmla="*/ 56922 h 317712"/>
              <a:gd name="connsiteX3" fmla="*/ 7920000 w 7920000"/>
              <a:gd name="connsiteY3" fmla="*/ 317712 h 317712"/>
              <a:gd name="connsiteX4" fmla="*/ 7920000 w 7920000"/>
              <a:gd name="connsiteY4" fmla="*/ 317712 h 317712"/>
              <a:gd name="connsiteX5" fmla="*/ 0 w 7920000"/>
              <a:gd name="connsiteY5" fmla="*/ 317712 h 317712"/>
              <a:gd name="connsiteX6" fmla="*/ 0 w 7920000"/>
              <a:gd name="connsiteY6" fmla="*/ 317712 h 317712"/>
              <a:gd name="connsiteX7" fmla="*/ 9525 w 7920000"/>
              <a:gd name="connsiteY7" fmla="*/ 145028 h 317712"/>
              <a:gd name="connsiteX8" fmla="*/ 166459 w 7920000"/>
              <a:gd name="connsiteY8" fmla="*/ 0 h 317712"/>
              <a:gd name="connsiteX0" fmla="*/ 166459 w 7920000"/>
              <a:gd name="connsiteY0" fmla="*/ 0 h 317712"/>
              <a:gd name="connsiteX1" fmla="*/ 7867841 w 7920000"/>
              <a:gd name="connsiteY1" fmla="*/ 4763 h 317712"/>
              <a:gd name="connsiteX2" fmla="*/ 7920000 w 7920000"/>
              <a:gd name="connsiteY2" fmla="*/ 56922 h 317712"/>
              <a:gd name="connsiteX3" fmla="*/ 7920000 w 7920000"/>
              <a:gd name="connsiteY3" fmla="*/ 317712 h 317712"/>
              <a:gd name="connsiteX4" fmla="*/ 7920000 w 7920000"/>
              <a:gd name="connsiteY4" fmla="*/ 317712 h 317712"/>
              <a:gd name="connsiteX5" fmla="*/ 0 w 7920000"/>
              <a:gd name="connsiteY5" fmla="*/ 317712 h 317712"/>
              <a:gd name="connsiteX6" fmla="*/ 0 w 7920000"/>
              <a:gd name="connsiteY6" fmla="*/ 317712 h 317712"/>
              <a:gd name="connsiteX7" fmla="*/ 4763 w 7920000"/>
              <a:gd name="connsiteY7" fmla="*/ 114072 h 317712"/>
              <a:gd name="connsiteX8" fmla="*/ 166459 w 7920000"/>
              <a:gd name="connsiteY8" fmla="*/ 0 h 317712"/>
              <a:gd name="connsiteX0" fmla="*/ 128359 w 7920000"/>
              <a:gd name="connsiteY0" fmla="*/ 0 h 312949"/>
              <a:gd name="connsiteX1" fmla="*/ 7867841 w 7920000"/>
              <a:gd name="connsiteY1" fmla="*/ 0 h 312949"/>
              <a:gd name="connsiteX2" fmla="*/ 7920000 w 7920000"/>
              <a:gd name="connsiteY2" fmla="*/ 52159 h 312949"/>
              <a:gd name="connsiteX3" fmla="*/ 7920000 w 7920000"/>
              <a:gd name="connsiteY3" fmla="*/ 312949 h 312949"/>
              <a:gd name="connsiteX4" fmla="*/ 7920000 w 7920000"/>
              <a:gd name="connsiteY4" fmla="*/ 312949 h 312949"/>
              <a:gd name="connsiteX5" fmla="*/ 0 w 7920000"/>
              <a:gd name="connsiteY5" fmla="*/ 312949 h 312949"/>
              <a:gd name="connsiteX6" fmla="*/ 0 w 7920000"/>
              <a:gd name="connsiteY6" fmla="*/ 312949 h 312949"/>
              <a:gd name="connsiteX7" fmla="*/ 4763 w 7920000"/>
              <a:gd name="connsiteY7" fmla="*/ 109309 h 312949"/>
              <a:gd name="connsiteX8" fmla="*/ 128359 w 7920000"/>
              <a:gd name="connsiteY8" fmla="*/ 0 h 312949"/>
              <a:gd name="connsiteX0" fmla="*/ 128359 w 7920000"/>
              <a:gd name="connsiteY0" fmla="*/ 0 h 312949"/>
              <a:gd name="connsiteX1" fmla="*/ 7867841 w 7920000"/>
              <a:gd name="connsiteY1" fmla="*/ 0 h 312949"/>
              <a:gd name="connsiteX2" fmla="*/ 7920000 w 7920000"/>
              <a:gd name="connsiteY2" fmla="*/ 52159 h 312949"/>
              <a:gd name="connsiteX3" fmla="*/ 7920000 w 7920000"/>
              <a:gd name="connsiteY3" fmla="*/ 312949 h 312949"/>
              <a:gd name="connsiteX4" fmla="*/ 7920000 w 7920000"/>
              <a:gd name="connsiteY4" fmla="*/ 312949 h 312949"/>
              <a:gd name="connsiteX5" fmla="*/ 0 w 7920000"/>
              <a:gd name="connsiteY5" fmla="*/ 312949 h 312949"/>
              <a:gd name="connsiteX6" fmla="*/ 0 w 7920000"/>
              <a:gd name="connsiteY6" fmla="*/ 312949 h 312949"/>
              <a:gd name="connsiteX7" fmla="*/ 4763 w 7920000"/>
              <a:gd name="connsiteY7" fmla="*/ 109309 h 312949"/>
              <a:gd name="connsiteX8" fmla="*/ 128359 w 7920000"/>
              <a:gd name="connsiteY8" fmla="*/ 0 h 312949"/>
              <a:gd name="connsiteX0" fmla="*/ 128359 w 7920000"/>
              <a:gd name="connsiteY0" fmla="*/ 2381 h 315330"/>
              <a:gd name="connsiteX1" fmla="*/ 7817834 w 7920000"/>
              <a:gd name="connsiteY1" fmla="*/ 0 h 315330"/>
              <a:gd name="connsiteX2" fmla="*/ 7920000 w 7920000"/>
              <a:gd name="connsiteY2" fmla="*/ 54540 h 315330"/>
              <a:gd name="connsiteX3" fmla="*/ 7920000 w 7920000"/>
              <a:gd name="connsiteY3" fmla="*/ 315330 h 315330"/>
              <a:gd name="connsiteX4" fmla="*/ 7920000 w 7920000"/>
              <a:gd name="connsiteY4" fmla="*/ 315330 h 315330"/>
              <a:gd name="connsiteX5" fmla="*/ 0 w 7920000"/>
              <a:gd name="connsiteY5" fmla="*/ 315330 h 315330"/>
              <a:gd name="connsiteX6" fmla="*/ 0 w 7920000"/>
              <a:gd name="connsiteY6" fmla="*/ 315330 h 315330"/>
              <a:gd name="connsiteX7" fmla="*/ 4763 w 7920000"/>
              <a:gd name="connsiteY7" fmla="*/ 111690 h 315330"/>
              <a:gd name="connsiteX8" fmla="*/ 128359 w 7920000"/>
              <a:gd name="connsiteY8" fmla="*/ 2381 h 315330"/>
              <a:gd name="connsiteX0" fmla="*/ 128359 w 7924763"/>
              <a:gd name="connsiteY0" fmla="*/ 2381 h 315330"/>
              <a:gd name="connsiteX1" fmla="*/ 7817834 w 7924763"/>
              <a:gd name="connsiteY1" fmla="*/ 0 h 315330"/>
              <a:gd name="connsiteX2" fmla="*/ 7924763 w 7924763"/>
              <a:gd name="connsiteY2" fmla="*/ 130740 h 315330"/>
              <a:gd name="connsiteX3" fmla="*/ 7920000 w 7924763"/>
              <a:gd name="connsiteY3" fmla="*/ 315330 h 315330"/>
              <a:gd name="connsiteX4" fmla="*/ 7920000 w 7924763"/>
              <a:gd name="connsiteY4" fmla="*/ 315330 h 315330"/>
              <a:gd name="connsiteX5" fmla="*/ 0 w 7924763"/>
              <a:gd name="connsiteY5" fmla="*/ 315330 h 315330"/>
              <a:gd name="connsiteX6" fmla="*/ 0 w 7924763"/>
              <a:gd name="connsiteY6" fmla="*/ 315330 h 315330"/>
              <a:gd name="connsiteX7" fmla="*/ 4763 w 7924763"/>
              <a:gd name="connsiteY7" fmla="*/ 111690 h 315330"/>
              <a:gd name="connsiteX8" fmla="*/ 128359 w 7924763"/>
              <a:gd name="connsiteY8" fmla="*/ 2381 h 315330"/>
              <a:gd name="connsiteX0" fmla="*/ 128359 w 7924763"/>
              <a:gd name="connsiteY0" fmla="*/ 2381 h 315330"/>
              <a:gd name="connsiteX1" fmla="*/ 7817834 w 7924763"/>
              <a:gd name="connsiteY1" fmla="*/ 0 h 315330"/>
              <a:gd name="connsiteX2" fmla="*/ 7924763 w 7924763"/>
              <a:gd name="connsiteY2" fmla="*/ 130740 h 315330"/>
              <a:gd name="connsiteX3" fmla="*/ 7920000 w 7924763"/>
              <a:gd name="connsiteY3" fmla="*/ 315330 h 315330"/>
              <a:gd name="connsiteX4" fmla="*/ 7920000 w 7924763"/>
              <a:gd name="connsiteY4" fmla="*/ 315330 h 315330"/>
              <a:gd name="connsiteX5" fmla="*/ 0 w 7924763"/>
              <a:gd name="connsiteY5" fmla="*/ 315330 h 315330"/>
              <a:gd name="connsiteX6" fmla="*/ 0 w 7924763"/>
              <a:gd name="connsiteY6" fmla="*/ 315330 h 315330"/>
              <a:gd name="connsiteX7" fmla="*/ 4763 w 7924763"/>
              <a:gd name="connsiteY7" fmla="*/ 111690 h 315330"/>
              <a:gd name="connsiteX8" fmla="*/ 128359 w 7924763"/>
              <a:gd name="connsiteY8" fmla="*/ 2381 h 315330"/>
              <a:gd name="connsiteX0" fmla="*/ 128359 w 7924763"/>
              <a:gd name="connsiteY0" fmla="*/ 0 h 312949"/>
              <a:gd name="connsiteX1" fmla="*/ 7810690 w 7924763"/>
              <a:gd name="connsiteY1" fmla="*/ 4762 h 312949"/>
              <a:gd name="connsiteX2" fmla="*/ 7924763 w 7924763"/>
              <a:gd name="connsiteY2" fmla="*/ 128359 h 312949"/>
              <a:gd name="connsiteX3" fmla="*/ 7920000 w 7924763"/>
              <a:gd name="connsiteY3" fmla="*/ 312949 h 312949"/>
              <a:gd name="connsiteX4" fmla="*/ 7920000 w 7924763"/>
              <a:gd name="connsiteY4" fmla="*/ 312949 h 312949"/>
              <a:gd name="connsiteX5" fmla="*/ 0 w 7924763"/>
              <a:gd name="connsiteY5" fmla="*/ 312949 h 312949"/>
              <a:gd name="connsiteX6" fmla="*/ 0 w 7924763"/>
              <a:gd name="connsiteY6" fmla="*/ 312949 h 312949"/>
              <a:gd name="connsiteX7" fmla="*/ 4763 w 7924763"/>
              <a:gd name="connsiteY7" fmla="*/ 109309 h 312949"/>
              <a:gd name="connsiteX8" fmla="*/ 128359 w 7924763"/>
              <a:gd name="connsiteY8" fmla="*/ 0 h 312949"/>
              <a:gd name="connsiteX0" fmla="*/ 128359 w 7924763"/>
              <a:gd name="connsiteY0" fmla="*/ 0 h 312949"/>
              <a:gd name="connsiteX1" fmla="*/ 7824977 w 7924763"/>
              <a:gd name="connsiteY1" fmla="*/ 0 h 312949"/>
              <a:gd name="connsiteX2" fmla="*/ 7924763 w 7924763"/>
              <a:gd name="connsiteY2" fmla="*/ 128359 h 312949"/>
              <a:gd name="connsiteX3" fmla="*/ 7920000 w 7924763"/>
              <a:gd name="connsiteY3" fmla="*/ 312949 h 312949"/>
              <a:gd name="connsiteX4" fmla="*/ 7920000 w 7924763"/>
              <a:gd name="connsiteY4" fmla="*/ 312949 h 312949"/>
              <a:gd name="connsiteX5" fmla="*/ 0 w 7924763"/>
              <a:gd name="connsiteY5" fmla="*/ 312949 h 312949"/>
              <a:gd name="connsiteX6" fmla="*/ 0 w 7924763"/>
              <a:gd name="connsiteY6" fmla="*/ 312949 h 312949"/>
              <a:gd name="connsiteX7" fmla="*/ 4763 w 7924763"/>
              <a:gd name="connsiteY7" fmla="*/ 109309 h 312949"/>
              <a:gd name="connsiteX8" fmla="*/ 128359 w 7924763"/>
              <a:gd name="connsiteY8" fmla="*/ 0 h 312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4763" h="312949">
                <a:moveTo>
                  <a:pt x="128359" y="0"/>
                </a:moveTo>
                <a:lnTo>
                  <a:pt x="7824977" y="0"/>
                </a:lnTo>
                <a:cubicBezTo>
                  <a:pt x="7853784" y="0"/>
                  <a:pt x="7917620" y="13827"/>
                  <a:pt x="7924763" y="128359"/>
                </a:cubicBezTo>
                <a:lnTo>
                  <a:pt x="7920000" y="312949"/>
                </a:lnTo>
                <a:lnTo>
                  <a:pt x="7920000" y="312949"/>
                </a:lnTo>
                <a:lnTo>
                  <a:pt x="0" y="312949"/>
                </a:lnTo>
                <a:lnTo>
                  <a:pt x="0" y="312949"/>
                </a:lnTo>
                <a:lnTo>
                  <a:pt x="4763" y="109309"/>
                </a:lnTo>
                <a:cubicBezTo>
                  <a:pt x="4763" y="80502"/>
                  <a:pt x="11446" y="0"/>
                  <a:pt x="128359" y="0"/>
                </a:cubicBezTo>
                <a:close/>
              </a:path>
            </a:pathLst>
          </a:custGeom>
          <a:solidFill>
            <a:srgbClr val="94111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56" name="TextBox 55">
            <a:extLst>
              <a:ext uri="{FF2B5EF4-FFF2-40B4-BE49-F238E27FC236}">
                <a16:creationId xmlns:a16="http://schemas.microsoft.com/office/drawing/2014/main" id="{5D8569FB-B7D8-82E5-6638-ECE3F0A4C337}"/>
              </a:ext>
            </a:extLst>
          </p:cNvPr>
          <p:cNvSpPr txBox="1"/>
          <p:nvPr/>
        </p:nvSpPr>
        <p:spPr>
          <a:xfrm>
            <a:off x="2140185" y="4091789"/>
            <a:ext cx="1153017" cy="215444"/>
          </a:xfrm>
          <a:prstGeom prst="rect">
            <a:avLst/>
          </a:prstGeom>
          <a:noFill/>
        </p:spPr>
        <p:txBody>
          <a:bodyPr wrap="square" rtlCol="0">
            <a:spAutoFit/>
          </a:bodyPr>
          <a:lstStyle/>
          <a:p>
            <a:r>
              <a:rPr lang="en-GB" sz="800">
                <a:solidFill>
                  <a:schemeClr val="bg1"/>
                </a:solidFill>
              </a:rPr>
              <a:t>EUR </a:t>
            </a:r>
            <a:r>
              <a:rPr lang="en-GB" sz="800" err="1">
                <a:solidFill>
                  <a:schemeClr val="bg1"/>
                </a:solidFill>
              </a:rPr>
              <a:t>tuhandetes</a:t>
            </a:r>
            <a:endParaRPr lang="en-GB" sz="800">
              <a:solidFill>
                <a:schemeClr val="bg1"/>
              </a:solidFill>
            </a:endParaRPr>
          </a:p>
        </p:txBody>
      </p:sp>
      <p:sp>
        <p:nvSpPr>
          <p:cNvPr id="57" name="TextBox 56">
            <a:extLst>
              <a:ext uri="{FF2B5EF4-FFF2-40B4-BE49-F238E27FC236}">
                <a16:creationId xmlns:a16="http://schemas.microsoft.com/office/drawing/2014/main" id="{6B617181-4C58-16B2-90A4-8758357D32CB}"/>
              </a:ext>
            </a:extLst>
          </p:cNvPr>
          <p:cNvSpPr txBox="1"/>
          <p:nvPr/>
        </p:nvSpPr>
        <p:spPr>
          <a:xfrm>
            <a:off x="5555204" y="4065846"/>
            <a:ext cx="938834" cy="246221"/>
          </a:xfrm>
          <a:prstGeom prst="rect">
            <a:avLst/>
          </a:prstGeom>
          <a:noFill/>
        </p:spPr>
        <p:txBody>
          <a:bodyPr wrap="square" rtlCol="0">
            <a:spAutoFit/>
          </a:bodyPr>
          <a:lstStyle/>
          <a:p>
            <a:pPr algn="ctr"/>
            <a:r>
              <a:rPr lang="en-GB" sz="1000">
                <a:solidFill>
                  <a:schemeClr val="bg1"/>
                </a:solidFill>
              </a:rPr>
              <a:t>Q</a:t>
            </a:r>
            <a:r>
              <a:rPr lang="et-EE" sz="1000">
                <a:solidFill>
                  <a:schemeClr val="bg1"/>
                </a:solidFill>
              </a:rPr>
              <a:t>3</a:t>
            </a:r>
            <a:r>
              <a:rPr lang="en-GB" sz="1000">
                <a:solidFill>
                  <a:schemeClr val="bg1"/>
                </a:solidFill>
              </a:rPr>
              <a:t> 202</a:t>
            </a:r>
            <a:r>
              <a:rPr lang="et-EE" sz="1000">
                <a:solidFill>
                  <a:schemeClr val="bg1"/>
                </a:solidFill>
              </a:rPr>
              <a:t>3</a:t>
            </a:r>
            <a:endParaRPr lang="en-GB" sz="1000">
              <a:solidFill>
                <a:schemeClr val="bg1"/>
              </a:solidFill>
            </a:endParaRPr>
          </a:p>
        </p:txBody>
      </p:sp>
      <p:cxnSp>
        <p:nvCxnSpPr>
          <p:cNvPr id="58" name="Straight Connector 57">
            <a:extLst>
              <a:ext uri="{FF2B5EF4-FFF2-40B4-BE49-F238E27FC236}">
                <a16:creationId xmlns:a16="http://schemas.microsoft.com/office/drawing/2014/main" id="{2FC42A2F-EC56-32E9-130B-5B21A58981F9}"/>
              </a:ext>
            </a:extLst>
          </p:cNvPr>
          <p:cNvCxnSpPr>
            <a:cxnSpLocks/>
          </p:cNvCxnSpPr>
          <p:nvPr/>
        </p:nvCxnSpPr>
        <p:spPr>
          <a:xfrm>
            <a:off x="2147535" y="5492802"/>
            <a:ext cx="7920000" cy="0"/>
          </a:xfrm>
          <a:prstGeom prst="line">
            <a:avLst/>
          </a:prstGeom>
          <a:ln w="9525">
            <a:solidFill>
              <a:srgbClr val="9E1114"/>
            </a:solidFill>
            <a:prstDash val="solid"/>
          </a:ln>
        </p:spPr>
        <p:style>
          <a:lnRef idx="1">
            <a:schemeClr val="dk1"/>
          </a:lnRef>
          <a:fillRef idx="0">
            <a:schemeClr val="dk1"/>
          </a:fillRef>
          <a:effectRef idx="0">
            <a:schemeClr val="dk1"/>
          </a:effectRef>
          <a:fontRef idx="minor">
            <a:schemeClr val="tx1"/>
          </a:fontRef>
        </p:style>
      </p:cxnSp>
      <p:sp>
        <p:nvSpPr>
          <p:cNvPr id="59" name="TextBox 58">
            <a:extLst>
              <a:ext uri="{FF2B5EF4-FFF2-40B4-BE49-F238E27FC236}">
                <a16:creationId xmlns:a16="http://schemas.microsoft.com/office/drawing/2014/main" id="{03C57D01-A308-AE79-5DCE-725040757226}"/>
              </a:ext>
            </a:extLst>
          </p:cNvPr>
          <p:cNvSpPr txBox="1"/>
          <p:nvPr/>
        </p:nvSpPr>
        <p:spPr>
          <a:xfrm>
            <a:off x="9072783" y="4065846"/>
            <a:ext cx="837807" cy="246221"/>
          </a:xfrm>
          <a:prstGeom prst="rect">
            <a:avLst/>
          </a:prstGeom>
          <a:noFill/>
        </p:spPr>
        <p:txBody>
          <a:bodyPr wrap="square" rtlCol="0">
            <a:spAutoFit/>
          </a:bodyPr>
          <a:lstStyle/>
          <a:p>
            <a:pPr algn="ctr"/>
            <a:r>
              <a:rPr lang="en-GB" sz="1000">
                <a:solidFill>
                  <a:schemeClr val="bg1"/>
                </a:solidFill>
              </a:rPr>
              <a:t>Q</a:t>
            </a:r>
            <a:r>
              <a:rPr lang="et-EE" sz="1000">
                <a:solidFill>
                  <a:schemeClr val="bg1"/>
                </a:solidFill>
              </a:rPr>
              <a:t>4</a:t>
            </a:r>
            <a:r>
              <a:rPr lang="en-GB" sz="1000">
                <a:solidFill>
                  <a:schemeClr val="bg1"/>
                </a:solidFill>
              </a:rPr>
              <a:t> 202</a:t>
            </a:r>
            <a:r>
              <a:rPr lang="et-EE" sz="1000">
                <a:solidFill>
                  <a:schemeClr val="bg1"/>
                </a:solidFill>
              </a:rPr>
              <a:t>2</a:t>
            </a:r>
            <a:endParaRPr lang="en-GB" sz="1000">
              <a:solidFill>
                <a:schemeClr val="bg1"/>
              </a:solidFill>
            </a:endParaRPr>
          </a:p>
        </p:txBody>
      </p:sp>
      <p:graphicFrame>
        <p:nvGraphicFramePr>
          <p:cNvPr id="60" name="Table 59">
            <a:extLst>
              <a:ext uri="{FF2B5EF4-FFF2-40B4-BE49-F238E27FC236}">
                <a16:creationId xmlns:a16="http://schemas.microsoft.com/office/drawing/2014/main" id="{7C3356E4-E159-2C72-FD76-041A2A6F09C2}"/>
              </a:ext>
            </a:extLst>
          </p:cNvPr>
          <p:cNvGraphicFramePr>
            <a:graphicFrameLocks noGrp="1"/>
          </p:cNvGraphicFramePr>
          <p:nvPr>
            <p:extLst>
              <p:ext uri="{D42A27DB-BD31-4B8C-83A1-F6EECF244321}">
                <p14:modId xmlns:p14="http://schemas.microsoft.com/office/powerpoint/2010/main" val="3799411575"/>
              </p:ext>
            </p:extLst>
          </p:nvPr>
        </p:nvGraphicFramePr>
        <p:xfrm>
          <a:off x="2184285" y="4343290"/>
          <a:ext cx="7883249" cy="1381842"/>
        </p:xfrm>
        <a:graphic>
          <a:graphicData uri="http://schemas.openxmlformats.org/drawingml/2006/table">
            <a:tbl>
              <a:tblPr/>
              <a:tblGrid>
                <a:gridCol w="3246413">
                  <a:extLst>
                    <a:ext uri="{9D8B030D-6E8A-4147-A177-3AD203B41FA5}">
                      <a16:colId xmlns:a16="http://schemas.microsoft.com/office/drawing/2014/main" val="4053640473"/>
                    </a:ext>
                  </a:extLst>
                </a:gridCol>
                <a:gridCol w="1159209">
                  <a:extLst>
                    <a:ext uri="{9D8B030D-6E8A-4147-A177-3AD203B41FA5}">
                      <a16:colId xmlns:a16="http://schemas.microsoft.com/office/drawing/2014/main" val="1382127923"/>
                    </a:ext>
                  </a:extLst>
                </a:gridCol>
                <a:gridCol w="1159209">
                  <a:extLst>
                    <a:ext uri="{9D8B030D-6E8A-4147-A177-3AD203B41FA5}">
                      <a16:colId xmlns:a16="http://schemas.microsoft.com/office/drawing/2014/main" val="74824613"/>
                    </a:ext>
                  </a:extLst>
                </a:gridCol>
                <a:gridCol w="1159209">
                  <a:extLst>
                    <a:ext uri="{9D8B030D-6E8A-4147-A177-3AD203B41FA5}">
                      <a16:colId xmlns:a16="http://schemas.microsoft.com/office/drawing/2014/main" val="717597016"/>
                    </a:ext>
                  </a:extLst>
                </a:gridCol>
                <a:gridCol w="1159209">
                  <a:extLst>
                    <a:ext uri="{9D8B030D-6E8A-4147-A177-3AD203B41FA5}">
                      <a16:colId xmlns:a16="http://schemas.microsoft.com/office/drawing/2014/main" val="282090020"/>
                    </a:ext>
                  </a:extLst>
                </a:gridCol>
              </a:tblGrid>
              <a:tr h="230307">
                <a:tc>
                  <a:txBody>
                    <a:bodyPr/>
                    <a:lstStyle/>
                    <a:p>
                      <a:r>
                        <a:rPr lang="et-EE" sz="1000">
                          <a:latin typeface="+mj-lt"/>
                        </a:rPr>
                        <a:t>Saadud laenud</a:t>
                      </a:r>
                      <a:endParaRPr lang="en-US" sz="1000">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12700" cmpd="sng">
                      <a:noFill/>
                      <a:prstDash val="dash"/>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000">
                          <a:latin typeface="+mj-lt"/>
                        </a:rPr>
                        <a:t>1 123</a:t>
                      </a:r>
                      <a:endParaRPr lang="en-US" sz="1000">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12700" cmpd="sng">
                      <a:noFill/>
                      <a:prstDash val="dash"/>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000">
                          <a:latin typeface="+mj-lt"/>
                        </a:rPr>
                        <a:t>6 435</a:t>
                      </a:r>
                      <a:endParaRPr lang="en-US" sz="1000">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12700" cmpd="sng">
                      <a:noFill/>
                      <a:prstDash val="dash"/>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000">
                          <a:latin typeface="+mj-lt"/>
                        </a:rPr>
                        <a:t>1 969</a:t>
                      </a:r>
                      <a:endParaRPr lang="en-US" sz="1000">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12700" cmpd="sng">
                      <a:noFill/>
                      <a:prstDash val="dash"/>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000">
                          <a:latin typeface="+mj-lt"/>
                        </a:rPr>
                        <a:t>7 930</a:t>
                      </a:r>
                      <a:endParaRPr lang="en-US" sz="1000">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12700" cmpd="sng">
                      <a:noFill/>
                      <a:prstDash val="dash"/>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4588627"/>
                  </a:ext>
                </a:extLst>
              </a:tr>
              <a:tr h="230307">
                <a:tc>
                  <a:txBody>
                    <a:bodyPr/>
                    <a:lstStyle/>
                    <a:p>
                      <a:r>
                        <a:rPr lang="et-EE" sz="1000">
                          <a:latin typeface="+mj-lt"/>
                        </a:rPr>
                        <a:t>Laenukohustuste tagasimaksed</a:t>
                      </a:r>
                      <a:endParaRPr lang="en-US" sz="1000">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000">
                          <a:latin typeface="+mj-lt"/>
                        </a:rPr>
                        <a:t>-5 917</a:t>
                      </a:r>
                      <a:endParaRPr lang="en-US" sz="1000">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000">
                          <a:latin typeface="+mj-lt"/>
                        </a:rPr>
                        <a:t>-115</a:t>
                      </a:r>
                      <a:endParaRPr lang="en-US" sz="1000">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000">
                          <a:latin typeface="+mj-lt"/>
                        </a:rPr>
                        <a:t>-106</a:t>
                      </a:r>
                      <a:endParaRPr lang="en-US" sz="1000">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000">
                          <a:latin typeface="+mj-lt"/>
                        </a:rPr>
                        <a:t>-472</a:t>
                      </a:r>
                      <a:endParaRPr lang="en-US" sz="1000">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19242245"/>
                  </a:ext>
                </a:extLst>
              </a:tr>
              <a:tr h="230307">
                <a:tc>
                  <a:txBody>
                    <a:bodyPr/>
                    <a:lstStyle/>
                    <a:p>
                      <a:r>
                        <a:rPr lang="et-EE" sz="1000">
                          <a:latin typeface="+mj-lt"/>
                        </a:rPr>
                        <a:t>Makstud intressid</a:t>
                      </a:r>
                      <a:endParaRPr lang="en-US" sz="1000">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000">
                          <a:latin typeface="+mj-lt"/>
                        </a:rPr>
                        <a:t>-365</a:t>
                      </a:r>
                      <a:endParaRPr lang="en-US" sz="1000">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000">
                          <a:latin typeface="+mj-lt"/>
                        </a:rPr>
                        <a:t>-331</a:t>
                      </a:r>
                      <a:endParaRPr lang="en-US" sz="1000">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000">
                          <a:latin typeface="+mj-lt"/>
                        </a:rPr>
                        <a:t>-287</a:t>
                      </a:r>
                      <a:endParaRPr lang="en-US" sz="1000">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000">
                          <a:latin typeface="+mj-lt"/>
                        </a:rPr>
                        <a:t>-196</a:t>
                      </a:r>
                      <a:endParaRPr lang="en-US" sz="1000">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6164031"/>
                  </a:ext>
                </a:extLst>
              </a:tr>
              <a:tr h="230307">
                <a:tc>
                  <a:txBody>
                    <a:bodyPr/>
                    <a:lstStyle/>
                    <a:p>
                      <a:r>
                        <a:rPr lang="et-EE" sz="1000">
                          <a:latin typeface="+mj-lt"/>
                        </a:rPr>
                        <a:t>Makstud dividendid</a:t>
                      </a:r>
                      <a:endParaRPr lang="en-US" sz="1000">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000">
                          <a:latin typeface="+mj-lt"/>
                        </a:rPr>
                        <a:t>-104</a:t>
                      </a:r>
                      <a:endParaRPr lang="en-US" sz="1000">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000">
                          <a:latin typeface="+mj-lt"/>
                        </a:rPr>
                        <a:t>-208</a:t>
                      </a:r>
                      <a:endParaRPr lang="en-US" sz="1000">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000">
                          <a:latin typeface="+mj-lt"/>
                        </a:rPr>
                        <a:t>-104</a:t>
                      </a:r>
                      <a:endParaRPr lang="en-US" sz="1000">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000">
                          <a:latin typeface="+mj-lt"/>
                        </a:rPr>
                        <a:t>-208</a:t>
                      </a:r>
                      <a:endParaRPr lang="en-US" sz="1000">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solidFill>
                        <a:schemeClr val="tx1">
                          <a:lumMod val="50000"/>
                          <a:lumOff val="50000"/>
                        </a:schemeClr>
                      </a:solidFill>
                      <a:prstDash val="lg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2505261"/>
                  </a:ext>
                </a:extLst>
              </a:tr>
              <a:tr h="230307">
                <a:tc>
                  <a:txBody>
                    <a:bodyPr/>
                    <a:lstStyle/>
                    <a:p>
                      <a:r>
                        <a:rPr lang="et-EE" sz="1000">
                          <a:latin typeface="+mj-lt"/>
                        </a:rPr>
                        <a:t>Muud tasumised finantseerimistegevusest</a:t>
                      </a:r>
                      <a:endParaRPr lang="en-US" sz="1000">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000">
                          <a:latin typeface="+mj-lt"/>
                        </a:rPr>
                        <a:t>1</a:t>
                      </a:r>
                      <a:endParaRPr lang="en-US" sz="1000">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000">
                          <a:latin typeface="+mj-lt"/>
                        </a:rPr>
                        <a:t>0</a:t>
                      </a:r>
                      <a:endParaRPr lang="en-US" sz="1000">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000">
                          <a:latin typeface="+mj-lt"/>
                        </a:rPr>
                        <a:t>-5</a:t>
                      </a:r>
                      <a:endParaRPr lang="en-US" sz="1000">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000">
                          <a:latin typeface="+mj-lt"/>
                        </a:rPr>
                        <a:t>0</a:t>
                      </a:r>
                      <a:endParaRPr lang="en-US" sz="1000">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6350" cap="flat" cmpd="sng" algn="ctr">
                      <a:solidFill>
                        <a:schemeClr val="tx1">
                          <a:lumMod val="50000"/>
                          <a:lumOff val="50000"/>
                        </a:schemeClr>
                      </a:solid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0752199"/>
                  </a:ext>
                </a:extLst>
              </a:tr>
              <a:tr h="230307">
                <a:tc>
                  <a:txBody>
                    <a:bodyPr/>
                    <a:lstStyle/>
                    <a:p>
                      <a:r>
                        <a:rPr lang="et-EE" sz="1000" b="1">
                          <a:latin typeface="+mj-lt"/>
                        </a:rPr>
                        <a:t>RAHAVOOD FINANTSEERIMISTEGEVUSEST KOKKU</a:t>
                      </a:r>
                      <a:endParaRPr lang="en-US" sz="1000" b="1">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6350"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000" b="1">
                          <a:latin typeface="+mj-lt"/>
                        </a:rPr>
                        <a:t>-5 262</a:t>
                      </a:r>
                      <a:endParaRPr lang="en-US" sz="1000" b="1">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6350"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000" b="1">
                          <a:latin typeface="+mj-lt"/>
                        </a:rPr>
                        <a:t>5 781</a:t>
                      </a:r>
                      <a:endParaRPr lang="en-US" sz="1000" b="1">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6350"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000" b="1">
                          <a:latin typeface="+mj-lt"/>
                        </a:rPr>
                        <a:t>1 467</a:t>
                      </a:r>
                      <a:endParaRPr lang="en-US" sz="1000" b="1">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6350"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000" b="1">
                          <a:latin typeface="+mj-lt"/>
                        </a:rPr>
                        <a:t>7 054</a:t>
                      </a:r>
                      <a:endParaRPr lang="en-US" sz="1000" b="1">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6350"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73361411"/>
                  </a:ext>
                </a:extLst>
              </a:tr>
            </a:tbl>
          </a:graphicData>
        </a:graphic>
      </p:graphicFrame>
      <p:sp>
        <p:nvSpPr>
          <p:cNvPr id="61" name="TextBox 60">
            <a:extLst>
              <a:ext uri="{FF2B5EF4-FFF2-40B4-BE49-F238E27FC236}">
                <a16:creationId xmlns:a16="http://schemas.microsoft.com/office/drawing/2014/main" id="{34A4A67E-8261-1622-B4EA-FA5D04E6A968}"/>
              </a:ext>
            </a:extLst>
          </p:cNvPr>
          <p:cNvSpPr txBox="1"/>
          <p:nvPr/>
        </p:nvSpPr>
        <p:spPr>
          <a:xfrm>
            <a:off x="7933933" y="4065846"/>
            <a:ext cx="837807" cy="246221"/>
          </a:xfrm>
          <a:prstGeom prst="rect">
            <a:avLst/>
          </a:prstGeom>
          <a:noFill/>
        </p:spPr>
        <p:txBody>
          <a:bodyPr wrap="square" rtlCol="0">
            <a:spAutoFit/>
          </a:bodyPr>
          <a:lstStyle/>
          <a:p>
            <a:pPr algn="ctr"/>
            <a:r>
              <a:rPr lang="en-GB" sz="1000">
                <a:solidFill>
                  <a:schemeClr val="bg1"/>
                </a:solidFill>
              </a:rPr>
              <a:t>Q</a:t>
            </a:r>
            <a:r>
              <a:rPr lang="et-EE" sz="1000">
                <a:solidFill>
                  <a:schemeClr val="bg1"/>
                </a:solidFill>
              </a:rPr>
              <a:t>1</a:t>
            </a:r>
            <a:r>
              <a:rPr lang="en-GB" sz="1000">
                <a:solidFill>
                  <a:schemeClr val="bg1"/>
                </a:solidFill>
              </a:rPr>
              <a:t> 202</a:t>
            </a:r>
            <a:r>
              <a:rPr lang="et-EE" sz="1000">
                <a:solidFill>
                  <a:schemeClr val="bg1"/>
                </a:solidFill>
              </a:rPr>
              <a:t>3</a:t>
            </a:r>
            <a:endParaRPr lang="en-GB" sz="1000">
              <a:solidFill>
                <a:schemeClr val="bg1"/>
              </a:solidFill>
            </a:endParaRPr>
          </a:p>
        </p:txBody>
      </p:sp>
      <p:sp>
        <p:nvSpPr>
          <p:cNvPr id="62" name="TextBox 61">
            <a:extLst>
              <a:ext uri="{FF2B5EF4-FFF2-40B4-BE49-F238E27FC236}">
                <a16:creationId xmlns:a16="http://schemas.microsoft.com/office/drawing/2014/main" id="{C5EC3507-A926-4CAD-1C18-FF5146D060F7}"/>
              </a:ext>
            </a:extLst>
          </p:cNvPr>
          <p:cNvSpPr txBox="1"/>
          <p:nvPr/>
        </p:nvSpPr>
        <p:spPr>
          <a:xfrm>
            <a:off x="6795082" y="4065846"/>
            <a:ext cx="837807" cy="246221"/>
          </a:xfrm>
          <a:prstGeom prst="rect">
            <a:avLst/>
          </a:prstGeom>
          <a:noFill/>
        </p:spPr>
        <p:txBody>
          <a:bodyPr wrap="square" rtlCol="0">
            <a:spAutoFit/>
          </a:bodyPr>
          <a:lstStyle/>
          <a:p>
            <a:pPr algn="ctr"/>
            <a:r>
              <a:rPr lang="en-GB" sz="1000">
                <a:solidFill>
                  <a:schemeClr val="bg1"/>
                </a:solidFill>
              </a:rPr>
              <a:t>Q</a:t>
            </a:r>
            <a:r>
              <a:rPr lang="et-EE" sz="1000">
                <a:solidFill>
                  <a:schemeClr val="bg1"/>
                </a:solidFill>
              </a:rPr>
              <a:t>2</a:t>
            </a:r>
            <a:r>
              <a:rPr lang="en-GB" sz="1000">
                <a:solidFill>
                  <a:schemeClr val="bg1"/>
                </a:solidFill>
              </a:rPr>
              <a:t> 202</a:t>
            </a:r>
            <a:r>
              <a:rPr lang="et-EE" sz="1000">
                <a:solidFill>
                  <a:schemeClr val="bg1"/>
                </a:solidFill>
              </a:rPr>
              <a:t>3</a:t>
            </a:r>
            <a:endParaRPr lang="en-GB" sz="1000">
              <a:solidFill>
                <a:schemeClr val="bg1"/>
              </a:solidFill>
            </a:endParaRPr>
          </a:p>
        </p:txBody>
      </p:sp>
      <p:sp>
        <p:nvSpPr>
          <p:cNvPr id="64" name="Rectangle: Rounded Corners 63">
            <a:extLst>
              <a:ext uri="{FF2B5EF4-FFF2-40B4-BE49-F238E27FC236}">
                <a16:creationId xmlns:a16="http://schemas.microsoft.com/office/drawing/2014/main" id="{DA944067-6997-19FA-FC0E-998D9DA65860}"/>
              </a:ext>
            </a:extLst>
          </p:cNvPr>
          <p:cNvSpPr/>
          <p:nvPr/>
        </p:nvSpPr>
        <p:spPr>
          <a:xfrm>
            <a:off x="2157062" y="5787584"/>
            <a:ext cx="7920000" cy="360000"/>
          </a:xfrm>
          <a:prstGeom prst="roundRect">
            <a:avLst/>
          </a:prstGeom>
          <a:solidFill>
            <a:srgbClr val="9E11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7" name="Table 66">
            <a:extLst>
              <a:ext uri="{FF2B5EF4-FFF2-40B4-BE49-F238E27FC236}">
                <a16:creationId xmlns:a16="http://schemas.microsoft.com/office/drawing/2014/main" id="{4C5BB49D-BC78-4D23-3DA4-52C082A35C4F}"/>
              </a:ext>
            </a:extLst>
          </p:cNvPr>
          <p:cNvGraphicFramePr>
            <a:graphicFrameLocks noGrp="1"/>
          </p:cNvGraphicFramePr>
          <p:nvPr>
            <p:extLst>
              <p:ext uri="{D42A27DB-BD31-4B8C-83A1-F6EECF244321}">
                <p14:modId xmlns:p14="http://schemas.microsoft.com/office/powerpoint/2010/main" val="1056045011"/>
              </p:ext>
            </p:extLst>
          </p:nvPr>
        </p:nvGraphicFramePr>
        <p:xfrm>
          <a:off x="2215261" y="5847283"/>
          <a:ext cx="7819679" cy="230307"/>
        </p:xfrm>
        <a:graphic>
          <a:graphicData uri="http://schemas.openxmlformats.org/drawingml/2006/table">
            <a:tbl>
              <a:tblPr/>
              <a:tblGrid>
                <a:gridCol w="3234407">
                  <a:extLst>
                    <a:ext uri="{9D8B030D-6E8A-4147-A177-3AD203B41FA5}">
                      <a16:colId xmlns:a16="http://schemas.microsoft.com/office/drawing/2014/main" val="4053640473"/>
                    </a:ext>
                  </a:extLst>
                </a:gridCol>
                <a:gridCol w="1146318">
                  <a:extLst>
                    <a:ext uri="{9D8B030D-6E8A-4147-A177-3AD203B41FA5}">
                      <a16:colId xmlns:a16="http://schemas.microsoft.com/office/drawing/2014/main" val="1382127923"/>
                    </a:ext>
                  </a:extLst>
                </a:gridCol>
                <a:gridCol w="1146318">
                  <a:extLst>
                    <a:ext uri="{9D8B030D-6E8A-4147-A177-3AD203B41FA5}">
                      <a16:colId xmlns:a16="http://schemas.microsoft.com/office/drawing/2014/main" val="74824613"/>
                    </a:ext>
                  </a:extLst>
                </a:gridCol>
                <a:gridCol w="1146318">
                  <a:extLst>
                    <a:ext uri="{9D8B030D-6E8A-4147-A177-3AD203B41FA5}">
                      <a16:colId xmlns:a16="http://schemas.microsoft.com/office/drawing/2014/main" val="717597016"/>
                    </a:ext>
                  </a:extLst>
                </a:gridCol>
                <a:gridCol w="1146318">
                  <a:extLst>
                    <a:ext uri="{9D8B030D-6E8A-4147-A177-3AD203B41FA5}">
                      <a16:colId xmlns:a16="http://schemas.microsoft.com/office/drawing/2014/main" val="282090020"/>
                    </a:ext>
                  </a:extLst>
                </a:gridCol>
              </a:tblGrid>
              <a:tr h="230307">
                <a:tc>
                  <a:txBody>
                    <a:bodyPr/>
                    <a:lstStyle/>
                    <a:p>
                      <a:r>
                        <a:rPr lang="et-EE" sz="1000" b="1">
                          <a:solidFill>
                            <a:schemeClr val="bg1"/>
                          </a:solidFill>
                          <a:latin typeface="+mj-lt"/>
                        </a:rPr>
                        <a:t>RAHAVOOD KOKKU</a:t>
                      </a:r>
                      <a:endParaRPr lang="en-US" sz="1000" b="1">
                        <a:solidFill>
                          <a:schemeClr val="bg1"/>
                        </a:solidFill>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6350"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000" b="1">
                          <a:solidFill>
                            <a:schemeClr val="bg1"/>
                          </a:solidFill>
                          <a:latin typeface="+mj-lt"/>
                        </a:rPr>
                        <a:t>-9 227</a:t>
                      </a:r>
                      <a:endParaRPr lang="en-US" sz="1000" b="1">
                        <a:solidFill>
                          <a:schemeClr val="bg1"/>
                        </a:solidFill>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6350"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000" b="1">
                          <a:solidFill>
                            <a:schemeClr val="bg1"/>
                          </a:solidFill>
                          <a:latin typeface="+mj-lt"/>
                        </a:rPr>
                        <a:t>8 219</a:t>
                      </a:r>
                      <a:endParaRPr lang="en-US" sz="1000" b="1">
                        <a:solidFill>
                          <a:schemeClr val="bg1"/>
                        </a:solidFill>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6350"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000" b="1">
                          <a:solidFill>
                            <a:schemeClr val="bg1"/>
                          </a:solidFill>
                          <a:latin typeface="+mj-lt"/>
                        </a:rPr>
                        <a:t>-1 214</a:t>
                      </a:r>
                      <a:endParaRPr lang="en-US" sz="1000" b="1">
                        <a:solidFill>
                          <a:schemeClr val="bg1"/>
                        </a:solidFill>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6350"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et-EE" sz="1000" b="1">
                          <a:solidFill>
                            <a:schemeClr val="bg1"/>
                          </a:solidFill>
                          <a:latin typeface="+mj-lt"/>
                        </a:rPr>
                        <a:t>1 790</a:t>
                      </a:r>
                      <a:endParaRPr lang="en-US" sz="1000" b="1">
                        <a:solidFill>
                          <a:schemeClr val="bg1"/>
                        </a:solidFill>
                        <a:latin typeface="+mj-lt"/>
                      </a:endParaRPr>
                    </a:p>
                  </a:txBody>
                  <a:tcPr marL="45720" marR="45720" marT="0" marB="0" anchor="ctr">
                    <a:lnL w="12700" cmpd="sng">
                      <a:noFill/>
                      <a:prstDash val="dash"/>
                    </a:lnL>
                    <a:lnR w="12700" cap="flat" cmpd="sng" algn="ctr">
                      <a:noFill/>
                      <a:prstDash val="dash"/>
                      <a:round/>
                      <a:headEnd type="none" w="med" len="med"/>
                      <a:tailEnd type="none" w="med" len="med"/>
                    </a:lnR>
                    <a:lnT w="6350"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73361411"/>
                  </a:ext>
                </a:extLst>
              </a:tr>
            </a:tbl>
          </a:graphicData>
        </a:graphic>
      </p:graphicFrame>
    </p:spTree>
    <p:extLst>
      <p:ext uri="{BB962C8B-B14F-4D97-AF65-F5344CB8AC3E}">
        <p14:creationId xmlns:p14="http://schemas.microsoft.com/office/powerpoint/2010/main" val="42805043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9799a3a-25f2-4d81-9d11-fd0202c3bc37" xsi:nil="true"/>
    <lcf76f155ced4ddcb4097134ff3c332f xmlns="08342f2d-4455-49f4-8104-a5e216f837e1">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DF0F511F6ACBA4E927C0F693F7F27E0" ma:contentTypeVersion="17" ma:contentTypeDescription="Create a new document." ma:contentTypeScope="" ma:versionID="ebdb66d927c52bb7d8e01a2de2c4ebff">
  <xsd:schema xmlns:xsd="http://www.w3.org/2001/XMLSchema" xmlns:xs="http://www.w3.org/2001/XMLSchema" xmlns:p="http://schemas.microsoft.com/office/2006/metadata/properties" xmlns:ns2="89799a3a-25f2-4d81-9d11-fd0202c3bc37" xmlns:ns3="08342f2d-4455-49f4-8104-a5e216f837e1" targetNamespace="http://schemas.microsoft.com/office/2006/metadata/properties" ma:root="true" ma:fieldsID="02ddf4bac87c2acec4637c4b765c8654" ns2:_="" ns3:_="">
    <xsd:import namespace="89799a3a-25f2-4d81-9d11-fd0202c3bc37"/>
    <xsd:import namespace="08342f2d-4455-49f4-8104-a5e216f837e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GenerationTime" minOccurs="0"/>
                <xsd:element ref="ns3:MediaServiceEventHashCode" minOccurs="0"/>
                <xsd:element ref="ns3:MediaServiceOCR" minOccurs="0"/>
                <xsd:element ref="ns3:MediaServiceDateTaken" minOccurs="0"/>
                <xsd:element ref="ns3:MediaLengthInSeconds" minOccurs="0"/>
                <xsd:element ref="ns3:MediaServiceLocation"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799a3a-25f2-4d81-9d11-fd0202c3bc3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46b88fc-4608-42c3-af2c-7459492b466c}" ma:internalName="TaxCatchAll" ma:showField="CatchAllData" ma:web="89799a3a-25f2-4d81-9d11-fd0202c3bc3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8342f2d-4455-49f4-8104-a5e216f837e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764b055-03ea-48a7-8a30-e5e14f7ac55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6AC4316-A525-40B8-B345-0479D61DB605}">
  <ds:schemaRefs>
    <ds:schemaRef ds:uri="08342f2d-4455-49f4-8104-a5e216f837e1"/>
    <ds:schemaRef ds:uri="89799a3a-25f2-4d81-9d11-fd0202c3bc3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AED1BE4-D18C-42AD-9697-DAD5B349E9C6}">
  <ds:schemaRefs>
    <ds:schemaRef ds:uri="08342f2d-4455-49f4-8104-a5e216f837e1"/>
    <ds:schemaRef ds:uri="89799a3a-25f2-4d81-9d11-fd0202c3bc3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3AF0C3F-FBD2-45F4-9B8C-161C2F70800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1844</Words>
  <Application>Microsoft Office PowerPoint</Application>
  <PresentationFormat>Widescreen</PresentationFormat>
  <Paragraphs>414</Paragraphs>
  <Slides>16</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Calibri</vt:lpstr>
      <vt:lpstr>Calibri </vt:lpstr>
      <vt:lpstr>Calibri Light</vt:lpstr>
      <vt:lpstr>Etelka Light Pro</vt:lpstr>
      <vt:lpstr>Etelka Medium Pro</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Hart Haljas | Arco Vara</dc:creator>
  <cp:lastModifiedBy>Tiina Malm | Arco Vara</cp:lastModifiedBy>
  <cp:revision>1</cp:revision>
  <dcterms:created xsi:type="dcterms:W3CDTF">2022-05-04T12:45:53Z</dcterms:created>
  <dcterms:modified xsi:type="dcterms:W3CDTF">2023-10-23T10:15:16Z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0x0101004DF0F511F6ACBA4E927C0F693F7F27E0</vt:lpwstr>
  </property>
  <property fmtid="{D5CDD505-2E9C-101B-9397-08002B2CF9AE}" pid="3" name="MediaServiceImageTags">
    <vt:lpwstr/>
  </property>
</Properties>
</file>